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notesMasterIdLst>
    <p:notesMasterId r:id="rId4"/>
  </p:notesMasterIdLst>
  <p:sldIdLst>
    <p:sldId id="269" r:id="rId2"/>
    <p:sldId id="258" r:id="rId3"/>
  </p:sldIdLst>
  <p:sldSz cx="7559675" cy="1069181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AEBFF"/>
    <a:srgbClr val="F5D9FF"/>
    <a:srgbClr val="F2CDFF"/>
    <a:srgbClr val="FF3399"/>
    <a:srgbClr val="CCCCFF"/>
    <a:srgbClr val="EBDBD8"/>
    <a:srgbClr val="FFCC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4" d="100"/>
          <a:sy n="64" d="100"/>
        </p:scale>
        <p:origin x="2117" y="77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045E78-4685-4F22-81EE-33D2308E2A4C}" type="datetimeFigureOut">
              <a:rPr kumimoji="1" lang="ja-JP" altLang="en-US" smtClean="0"/>
              <a:t>2021/3/6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85975" y="746125"/>
            <a:ext cx="26352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6757D2-36A7-4CFF-B825-415D57F6B4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5266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スライド イメージ プレースホルダー 1">
            <a:extLst>
              <a:ext uri="{FF2B5EF4-FFF2-40B4-BE49-F238E27FC236}">
                <a16:creationId xmlns:a16="http://schemas.microsoft.com/office/drawing/2014/main" id="{D2701710-080F-4052-90F2-B8347C4055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ノート プレースホルダー 2">
            <a:extLst>
              <a:ext uri="{FF2B5EF4-FFF2-40B4-BE49-F238E27FC236}">
                <a16:creationId xmlns:a16="http://schemas.microsoft.com/office/drawing/2014/main" id="{86435273-C849-4643-BE6C-C2CB490E61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8436" name="スライド番号プレースホルダー 3">
            <a:extLst>
              <a:ext uri="{FF2B5EF4-FFF2-40B4-BE49-F238E27FC236}">
                <a16:creationId xmlns:a16="http://schemas.microsoft.com/office/drawing/2014/main" id="{EC8AEDFD-B18A-4432-A71A-EA24842BF5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9648AF4-4385-405E-AFBA-D7BF60F26E8C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6999" y="-13201"/>
            <a:ext cx="7581008" cy="1071821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4704" y="3748735"/>
            <a:ext cx="4817159" cy="2566631"/>
          </a:xfrm>
        </p:spPr>
        <p:txBody>
          <a:bodyPr anchor="b">
            <a:noAutofit/>
          </a:bodyPr>
          <a:lstStyle>
            <a:lvl1pPr algn="r">
              <a:defRPr sz="4464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4704" y="6315364"/>
            <a:ext cx="4817159" cy="1710096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779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559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339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118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898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678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45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237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036A0-E508-4356-9925-E0C632B1DADA}" type="datetimeFigureOut">
              <a:rPr kumimoji="1" lang="ja-JP" altLang="en-US" smtClean="0"/>
              <a:t>2021/3/6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0B36-F9B0-46D2-9967-E5C7A8082E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1948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979" y="950383"/>
            <a:ext cx="5247884" cy="5306307"/>
          </a:xfrm>
        </p:spPr>
        <p:txBody>
          <a:bodyPr anchor="ctr">
            <a:normAutofit/>
          </a:bodyPr>
          <a:lstStyle>
            <a:lvl1pPr algn="l">
              <a:defRPr sz="3637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979" y="6969478"/>
            <a:ext cx="5247884" cy="2449174"/>
          </a:xfrm>
        </p:spPr>
        <p:txBody>
          <a:bodyPr anchor="ctr">
            <a:normAutofit/>
          </a:bodyPr>
          <a:lstStyle>
            <a:lvl1pPr marL="0" indent="0" algn="l">
              <a:buNone/>
              <a:defRPr sz="1488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7967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036A0-E508-4356-9925-E0C632B1DADA}" type="datetimeFigureOut">
              <a:rPr kumimoji="1" lang="ja-JP" altLang="en-US" smtClean="0"/>
              <a:t>2021/3/6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0B36-F9B0-46D2-9967-E5C7A8082E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4211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625" y="950383"/>
            <a:ext cx="5020092" cy="4712318"/>
          </a:xfrm>
        </p:spPr>
        <p:txBody>
          <a:bodyPr anchor="ctr">
            <a:normAutofit/>
          </a:bodyPr>
          <a:lstStyle>
            <a:lvl1pPr algn="l">
              <a:defRPr sz="3637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10297" y="5662701"/>
            <a:ext cx="4480748" cy="59399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323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77967" indent="0">
              <a:buFontTx/>
              <a:buNone/>
              <a:defRPr/>
            </a:lvl2pPr>
            <a:lvl3pPr marL="755934" indent="0">
              <a:buFontTx/>
              <a:buNone/>
              <a:defRPr/>
            </a:lvl3pPr>
            <a:lvl4pPr marL="1133902" indent="0">
              <a:buFontTx/>
              <a:buNone/>
              <a:defRPr/>
            </a:lvl4pPr>
            <a:lvl5pPr marL="1511869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977" y="6969478"/>
            <a:ext cx="5247885" cy="2449174"/>
          </a:xfrm>
        </p:spPr>
        <p:txBody>
          <a:bodyPr anchor="ctr">
            <a:normAutofit/>
          </a:bodyPr>
          <a:lstStyle>
            <a:lvl1pPr marL="0" indent="0" algn="l">
              <a:buNone/>
              <a:defRPr sz="1488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7967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036A0-E508-4356-9925-E0C632B1DADA}" type="datetimeFigureOut">
              <a:rPr kumimoji="1" lang="ja-JP" altLang="en-US" smtClean="0"/>
              <a:t>2021/3/6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0B36-F9B0-46D2-9967-E5C7A8082E1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399075" y="1232221"/>
            <a:ext cx="378082" cy="911682"/>
          </a:xfrm>
          <a:prstGeom prst="rect">
            <a:avLst/>
          </a:prstGeom>
        </p:spPr>
        <p:txBody>
          <a:bodyPr vert="horz" lIns="75597" tIns="37798" rIns="75597" bIns="37798" rtlCol="0" anchor="ctr">
            <a:noAutofit/>
          </a:bodyPr>
          <a:lstStyle/>
          <a:p>
            <a:pPr lvl="0"/>
            <a:r>
              <a:rPr lang="en-US" sz="6614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578567" y="4500221"/>
            <a:ext cx="378082" cy="911682"/>
          </a:xfrm>
          <a:prstGeom prst="rect">
            <a:avLst/>
          </a:prstGeom>
        </p:spPr>
        <p:txBody>
          <a:bodyPr vert="horz" lIns="75597" tIns="37798" rIns="75597" bIns="37798" rtlCol="0" anchor="ctr">
            <a:noAutofit/>
          </a:bodyPr>
          <a:lstStyle/>
          <a:p>
            <a:pPr lvl="0"/>
            <a:r>
              <a:rPr lang="en-US" sz="6614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145770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977" y="3012023"/>
            <a:ext cx="5247885" cy="4046394"/>
          </a:xfrm>
        </p:spPr>
        <p:txBody>
          <a:bodyPr anchor="b">
            <a:normAutofit/>
          </a:bodyPr>
          <a:lstStyle>
            <a:lvl1pPr algn="l">
              <a:defRPr sz="3637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977" y="7058418"/>
            <a:ext cx="5247885" cy="2360234"/>
          </a:xfrm>
        </p:spPr>
        <p:txBody>
          <a:bodyPr anchor="t">
            <a:normAutofit/>
          </a:bodyPr>
          <a:lstStyle>
            <a:lvl1pPr marL="0" indent="0" algn="l">
              <a:buNone/>
              <a:defRPr sz="1488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7967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036A0-E508-4356-9925-E0C632B1DADA}" type="datetimeFigureOut">
              <a:rPr kumimoji="1" lang="ja-JP" altLang="en-US" smtClean="0"/>
              <a:t>2021/3/6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0B36-F9B0-46D2-9967-E5C7A8082E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73585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625" y="950383"/>
            <a:ext cx="5020092" cy="4712318"/>
          </a:xfrm>
        </p:spPr>
        <p:txBody>
          <a:bodyPr anchor="ctr">
            <a:normAutofit/>
          </a:bodyPr>
          <a:lstStyle>
            <a:lvl1pPr algn="l">
              <a:defRPr sz="3637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3976" y="6256691"/>
            <a:ext cx="5247886" cy="801727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98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7967" indent="0">
              <a:buFontTx/>
              <a:buNone/>
              <a:defRPr/>
            </a:lvl2pPr>
            <a:lvl3pPr marL="755934" indent="0">
              <a:buFontTx/>
              <a:buNone/>
              <a:defRPr/>
            </a:lvl3pPr>
            <a:lvl4pPr marL="1133902" indent="0">
              <a:buFontTx/>
              <a:buNone/>
              <a:defRPr/>
            </a:lvl4pPr>
            <a:lvl5pPr marL="1511869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977" y="7058418"/>
            <a:ext cx="5247885" cy="2360234"/>
          </a:xfrm>
        </p:spPr>
        <p:txBody>
          <a:bodyPr anchor="t">
            <a:normAutofit/>
          </a:bodyPr>
          <a:lstStyle>
            <a:lvl1pPr marL="0" indent="0" algn="l">
              <a:buNone/>
              <a:defRPr sz="1488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77967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036A0-E508-4356-9925-E0C632B1DADA}" type="datetimeFigureOut">
              <a:rPr kumimoji="1" lang="ja-JP" altLang="en-US" smtClean="0"/>
              <a:t>2021/3/6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0B36-F9B0-46D2-9967-E5C7A8082E1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399075" y="1232221"/>
            <a:ext cx="378082" cy="911682"/>
          </a:xfrm>
          <a:prstGeom prst="rect">
            <a:avLst/>
          </a:prstGeom>
        </p:spPr>
        <p:txBody>
          <a:bodyPr vert="horz" lIns="75597" tIns="37798" rIns="75597" bIns="37798" rtlCol="0" anchor="ctr">
            <a:noAutofit/>
          </a:bodyPr>
          <a:lstStyle/>
          <a:p>
            <a:pPr lvl="0"/>
            <a:r>
              <a:rPr lang="en-US" sz="6614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578567" y="4500221"/>
            <a:ext cx="378082" cy="911682"/>
          </a:xfrm>
          <a:prstGeom prst="rect">
            <a:avLst/>
          </a:prstGeom>
        </p:spPr>
        <p:txBody>
          <a:bodyPr vert="horz" lIns="75597" tIns="37798" rIns="75597" bIns="37798" rtlCol="0" anchor="ctr">
            <a:noAutofit/>
          </a:bodyPr>
          <a:lstStyle/>
          <a:p>
            <a:pPr lvl="0"/>
            <a:r>
              <a:rPr lang="en-US" sz="6614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818885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9144" y="950383"/>
            <a:ext cx="5242718" cy="4712318"/>
          </a:xfrm>
        </p:spPr>
        <p:txBody>
          <a:bodyPr anchor="ctr">
            <a:normAutofit/>
          </a:bodyPr>
          <a:lstStyle>
            <a:lvl1pPr algn="l">
              <a:defRPr sz="3637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3976" y="6256691"/>
            <a:ext cx="5247886" cy="801727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984">
                <a:solidFill>
                  <a:schemeClr val="accent1"/>
                </a:solidFill>
              </a:defRPr>
            </a:lvl1pPr>
            <a:lvl2pPr marL="377967" indent="0">
              <a:buFontTx/>
              <a:buNone/>
              <a:defRPr/>
            </a:lvl2pPr>
            <a:lvl3pPr marL="755934" indent="0">
              <a:buFontTx/>
              <a:buNone/>
              <a:defRPr/>
            </a:lvl3pPr>
            <a:lvl4pPr marL="1133902" indent="0">
              <a:buFontTx/>
              <a:buNone/>
              <a:defRPr/>
            </a:lvl4pPr>
            <a:lvl5pPr marL="1511869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977" y="7058418"/>
            <a:ext cx="5247885" cy="2360234"/>
          </a:xfrm>
        </p:spPr>
        <p:txBody>
          <a:bodyPr anchor="t">
            <a:normAutofit/>
          </a:bodyPr>
          <a:lstStyle>
            <a:lvl1pPr marL="0" indent="0" algn="l">
              <a:buNone/>
              <a:defRPr sz="1488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77967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036A0-E508-4356-9925-E0C632B1DADA}" type="datetimeFigureOut">
              <a:rPr kumimoji="1" lang="ja-JP" altLang="en-US" smtClean="0"/>
              <a:t>2021/3/6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0B36-F9B0-46D2-9967-E5C7A8082E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73951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036A0-E508-4356-9925-E0C632B1DADA}" type="datetimeFigureOut">
              <a:rPr kumimoji="1" lang="ja-JP" altLang="en-US" smtClean="0"/>
              <a:t>2021/3/6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0B36-F9B0-46D2-9967-E5C7A8082E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92787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41660" y="950384"/>
            <a:ext cx="809219" cy="8187158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977" y="950384"/>
            <a:ext cx="4294916" cy="818715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036A0-E508-4356-9925-E0C632B1DADA}" type="datetimeFigureOut">
              <a:rPr kumimoji="1" lang="ja-JP" altLang="en-US" smtClean="0"/>
              <a:t>2021/3/6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0B36-F9B0-46D2-9967-E5C7A8082E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1420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036A0-E508-4356-9925-E0C632B1DADA}" type="datetimeFigureOut">
              <a:rPr kumimoji="1" lang="ja-JP" altLang="en-US" smtClean="0"/>
              <a:t>2021/3/6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0B36-F9B0-46D2-9967-E5C7A8082E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5767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977" y="4210729"/>
            <a:ext cx="5247885" cy="2847691"/>
          </a:xfrm>
        </p:spPr>
        <p:txBody>
          <a:bodyPr anchor="b"/>
          <a:lstStyle>
            <a:lvl1pPr algn="l">
              <a:defRPr sz="3307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977" y="7058417"/>
            <a:ext cx="5247885" cy="1341388"/>
          </a:xfrm>
        </p:spPr>
        <p:txBody>
          <a:bodyPr anchor="t"/>
          <a:lstStyle>
            <a:lvl1pPr marL="0" indent="0" algn="l">
              <a:buNone/>
              <a:defRPr sz="1653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77967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036A0-E508-4356-9925-E0C632B1DADA}" type="datetimeFigureOut">
              <a:rPr kumimoji="1" lang="ja-JP" altLang="en-US" smtClean="0"/>
              <a:t>2021/3/6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0B36-F9B0-46D2-9967-E5C7A8082E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817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979" y="950383"/>
            <a:ext cx="5247884" cy="205916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979" y="3368418"/>
            <a:ext cx="2553051" cy="6050232"/>
          </a:xfrm>
        </p:spPr>
        <p:txBody>
          <a:bodyPr>
            <a:normAutofit/>
          </a:bodyPr>
          <a:lstStyle>
            <a:lvl1pPr>
              <a:defRPr sz="1488"/>
            </a:lvl1pPr>
            <a:lvl2pPr>
              <a:defRPr sz="1323"/>
            </a:lvl2pPr>
            <a:lvl3pPr>
              <a:defRPr sz="1157"/>
            </a:lvl3pPr>
            <a:lvl4pPr>
              <a:defRPr sz="992"/>
            </a:lvl4pPr>
            <a:lvl5pPr>
              <a:defRPr sz="992"/>
            </a:lvl5pPr>
            <a:lvl6pPr>
              <a:defRPr sz="992"/>
            </a:lvl6pPr>
            <a:lvl7pPr>
              <a:defRPr sz="992"/>
            </a:lvl7pPr>
            <a:lvl8pPr>
              <a:defRPr sz="992"/>
            </a:lvl8pPr>
            <a:lvl9pPr>
              <a:defRPr sz="99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98811" y="3368421"/>
            <a:ext cx="2553052" cy="6050233"/>
          </a:xfrm>
        </p:spPr>
        <p:txBody>
          <a:bodyPr>
            <a:normAutofit/>
          </a:bodyPr>
          <a:lstStyle>
            <a:lvl1pPr>
              <a:defRPr sz="1488"/>
            </a:lvl1pPr>
            <a:lvl2pPr>
              <a:defRPr sz="1323"/>
            </a:lvl2pPr>
            <a:lvl3pPr>
              <a:defRPr sz="1157"/>
            </a:lvl3pPr>
            <a:lvl4pPr>
              <a:defRPr sz="992"/>
            </a:lvl4pPr>
            <a:lvl5pPr>
              <a:defRPr sz="992"/>
            </a:lvl5pPr>
            <a:lvl6pPr>
              <a:defRPr sz="992"/>
            </a:lvl6pPr>
            <a:lvl7pPr>
              <a:defRPr sz="992"/>
            </a:lvl7pPr>
            <a:lvl8pPr>
              <a:defRPr sz="992"/>
            </a:lvl8pPr>
            <a:lvl9pPr>
              <a:defRPr sz="99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036A0-E508-4356-9925-E0C632B1DADA}" type="datetimeFigureOut">
              <a:rPr kumimoji="1" lang="ja-JP" altLang="en-US" smtClean="0"/>
              <a:t>2021/3/6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0B36-F9B0-46D2-9967-E5C7A8082E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8210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978" y="950383"/>
            <a:ext cx="5247884" cy="2059164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978" y="3369032"/>
            <a:ext cx="2555170" cy="898409"/>
          </a:xfrm>
        </p:spPr>
        <p:txBody>
          <a:bodyPr anchor="b">
            <a:noAutofit/>
          </a:bodyPr>
          <a:lstStyle>
            <a:lvl1pPr marL="0" indent="0">
              <a:buNone/>
              <a:defRPr sz="1984" b="0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978" y="4267444"/>
            <a:ext cx="2555170" cy="5151210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96691" y="3369032"/>
            <a:ext cx="2555170" cy="898409"/>
          </a:xfrm>
        </p:spPr>
        <p:txBody>
          <a:bodyPr anchor="b">
            <a:noAutofit/>
          </a:bodyPr>
          <a:lstStyle>
            <a:lvl1pPr marL="0" indent="0">
              <a:buNone/>
              <a:defRPr sz="1984" b="0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196691" y="4267444"/>
            <a:ext cx="2555170" cy="5151210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036A0-E508-4356-9925-E0C632B1DADA}" type="datetimeFigureOut">
              <a:rPr kumimoji="1" lang="ja-JP" altLang="en-US" smtClean="0"/>
              <a:t>2021/3/6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0B36-F9B0-46D2-9967-E5C7A8082E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2778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978" y="950383"/>
            <a:ext cx="5247884" cy="205916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036A0-E508-4356-9925-E0C632B1DADA}" type="datetimeFigureOut">
              <a:rPr kumimoji="1" lang="ja-JP" altLang="en-US" smtClean="0"/>
              <a:t>2021/3/6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0B36-F9B0-46D2-9967-E5C7A8082E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6707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036A0-E508-4356-9925-E0C632B1DADA}" type="datetimeFigureOut">
              <a:rPr kumimoji="1" lang="ja-JP" altLang="en-US" smtClean="0"/>
              <a:t>2021/3/6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0B36-F9B0-46D2-9967-E5C7A8082E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0322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978" y="2336365"/>
            <a:ext cx="2306744" cy="1993164"/>
          </a:xfrm>
        </p:spPr>
        <p:txBody>
          <a:bodyPr anchor="b">
            <a:normAutofit/>
          </a:bodyPr>
          <a:lstStyle>
            <a:lvl1pPr>
              <a:defRPr sz="165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2502" y="802783"/>
            <a:ext cx="2799359" cy="8615869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978" y="4329529"/>
            <a:ext cx="2306744" cy="4029228"/>
          </a:xfrm>
        </p:spPr>
        <p:txBody>
          <a:bodyPr>
            <a:normAutofit/>
          </a:bodyPr>
          <a:lstStyle>
            <a:lvl1pPr marL="0" indent="0">
              <a:buNone/>
              <a:defRPr sz="1157"/>
            </a:lvl1pPr>
            <a:lvl2pPr marL="283475" indent="0">
              <a:buNone/>
              <a:defRPr sz="868"/>
            </a:lvl2pPr>
            <a:lvl3pPr marL="566951" indent="0">
              <a:buNone/>
              <a:defRPr sz="744"/>
            </a:lvl3pPr>
            <a:lvl4pPr marL="850426" indent="0">
              <a:buNone/>
              <a:defRPr sz="620"/>
            </a:lvl4pPr>
            <a:lvl5pPr marL="1133902" indent="0">
              <a:buNone/>
              <a:defRPr sz="620"/>
            </a:lvl5pPr>
            <a:lvl6pPr marL="1417377" indent="0">
              <a:buNone/>
              <a:defRPr sz="620"/>
            </a:lvl6pPr>
            <a:lvl7pPr marL="1700853" indent="0">
              <a:buNone/>
              <a:defRPr sz="620"/>
            </a:lvl7pPr>
            <a:lvl8pPr marL="1984328" indent="0">
              <a:buNone/>
              <a:defRPr sz="620"/>
            </a:lvl8pPr>
            <a:lvl9pPr marL="2267803" indent="0">
              <a:buNone/>
              <a:defRPr sz="62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036A0-E508-4356-9925-E0C632B1DADA}" type="datetimeFigureOut">
              <a:rPr kumimoji="1" lang="ja-JP" altLang="en-US" smtClean="0"/>
              <a:t>2021/3/6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0B36-F9B0-46D2-9967-E5C7A8082E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2138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978" y="7484269"/>
            <a:ext cx="5247884" cy="883560"/>
          </a:xfrm>
        </p:spPr>
        <p:txBody>
          <a:bodyPr anchor="b">
            <a:normAutofit/>
          </a:bodyPr>
          <a:lstStyle>
            <a:lvl1pPr algn="l">
              <a:defRPr sz="1984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3978" y="950384"/>
            <a:ext cx="5247884" cy="5995581"/>
          </a:xfrm>
        </p:spPr>
        <p:txBody>
          <a:bodyPr anchor="t">
            <a:normAutofit/>
          </a:bodyPr>
          <a:lstStyle>
            <a:lvl1pPr marL="0" indent="0" algn="ctr">
              <a:buNone/>
              <a:defRPr sz="1323"/>
            </a:lvl1pPr>
            <a:lvl2pPr marL="377967" indent="0">
              <a:buNone/>
              <a:defRPr sz="1323"/>
            </a:lvl2pPr>
            <a:lvl3pPr marL="755934" indent="0">
              <a:buNone/>
              <a:defRPr sz="1323"/>
            </a:lvl3pPr>
            <a:lvl4pPr marL="1133902" indent="0">
              <a:buNone/>
              <a:defRPr sz="1323"/>
            </a:lvl4pPr>
            <a:lvl5pPr marL="1511869" indent="0">
              <a:buNone/>
              <a:defRPr sz="1323"/>
            </a:lvl5pPr>
            <a:lvl6pPr marL="1889836" indent="0">
              <a:buNone/>
              <a:defRPr sz="1323"/>
            </a:lvl6pPr>
            <a:lvl7pPr marL="2267803" indent="0">
              <a:buNone/>
              <a:defRPr sz="1323"/>
            </a:lvl7pPr>
            <a:lvl8pPr marL="2645771" indent="0">
              <a:buNone/>
              <a:defRPr sz="1323"/>
            </a:lvl8pPr>
            <a:lvl9pPr marL="3023738" indent="0">
              <a:buNone/>
              <a:defRPr sz="132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978" y="8367830"/>
            <a:ext cx="5247884" cy="1050822"/>
          </a:xfrm>
        </p:spPr>
        <p:txBody>
          <a:bodyPr>
            <a:normAutofit/>
          </a:bodyPr>
          <a:lstStyle>
            <a:lvl1pPr marL="0" indent="0">
              <a:buNone/>
              <a:defRPr sz="992"/>
            </a:lvl1pPr>
            <a:lvl2pPr marL="377967" indent="0">
              <a:buNone/>
              <a:defRPr sz="992"/>
            </a:lvl2pPr>
            <a:lvl3pPr marL="755934" indent="0">
              <a:buNone/>
              <a:defRPr sz="827"/>
            </a:lvl3pPr>
            <a:lvl4pPr marL="1133902" indent="0">
              <a:buNone/>
              <a:defRPr sz="744"/>
            </a:lvl4pPr>
            <a:lvl5pPr marL="1511869" indent="0">
              <a:buNone/>
              <a:defRPr sz="744"/>
            </a:lvl5pPr>
            <a:lvl6pPr marL="1889836" indent="0">
              <a:buNone/>
              <a:defRPr sz="744"/>
            </a:lvl6pPr>
            <a:lvl7pPr marL="2267803" indent="0">
              <a:buNone/>
              <a:defRPr sz="744"/>
            </a:lvl7pPr>
            <a:lvl8pPr marL="2645771" indent="0">
              <a:buNone/>
              <a:defRPr sz="744"/>
            </a:lvl8pPr>
            <a:lvl9pPr marL="3023738" indent="0">
              <a:buNone/>
              <a:defRPr sz="74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036A0-E508-4356-9925-E0C632B1DADA}" type="datetimeFigureOut">
              <a:rPr kumimoji="1" lang="ja-JP" altLang="en-US" smtClean="0"/>
              <a:t>2021/3/6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0B36-F9B0-46D2-9967-E5C7A8082E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6178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7000" y="-13201"/>
            <a:ext cx="7581009" cy="1071821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3978" y="950383"/>
            <a:ext cx="5247884" cy="20591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978" y="3368421"/>
            <a:ext cx="5247884" cy="60502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68722" y="9418654"/>
            <a:ext cx="56559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036A0-E508-4356-9925-E0C632B1DADA}" type="datetimeFigureOut">
              <a:rPr kumimoji="1" lang="ja-JP" altLang="en-US" smtClean="0"/>
              <a:t>2021/3/6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3978" y="9418654"/>
            <a:ext cx="3821979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8047" y="9418654"/>
            <a:ext cx="423816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44">
                <a:solidFill>
                  <a:schemeClr val="accent1"/>
                </a:solidFill>
              </a:defRPr>
            </a:lvl1pPr>
          </a:lstStyle>
          <a:p>
            <a:fld id="{C87D0B36-F9B0-46D2-9967-E5C7A8082E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0091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</p:sldLayoutIdLst>
  <p:txStyles>
    <p:titleStyle>
      <a:lvl1pPr algn="l" defTabSz="377967" rtl="0" eaLnBrk="1" latinLnBrk="0" hangingPunct="1">
        <a:spcBef>
          <a:spcPct val="0"/>
        </a:spcBef>
        <a:buNone/>
        <a:defRPr kumimoji="1" sz="2976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83475" indent="-283475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14197" indent="-236230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44918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15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322885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700853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078820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456787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834754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212722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796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37796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37796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37796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37796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37796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37796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37796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37796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hi_hayashi@skk-net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y_hama@skk-net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54"/>
          <p:cNvSpPr txBox="1"/>
          <p:nvPr/>
        </p:nvSpPr>
        <p:spPr>
          <a:xfrm>
            <a:off x="7104" y="306082"/>
            <a:ext cx="7559675" cy="696470"/>
          </a:xfrm>
          <a:prstGeom prst="rect">
            <a:avLst/>
          </a:prstGeom>
          <a:noFill/>
          <a:ln>
            <a:noFill/>
          </a:ln>
        </p:spPr>
        <p:txBody>
          <a:bodyPr wrap="square" lIns="80133" tIns="40067" rIns="80133" bIns="40067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contourClr>
                <a:schemeClr val="accent6">
                  <a:shade val="73000"/>
                </a:schemeClr>
              </a:contourClr>
            </a:sp3d>
          </a:bodyPr>
          <a:lstStyle>
            <a:defPPr>
              <a:defRPr lang="ja-JP"/>
            </a:defPPr>
            <a:lvl1pPr marL="0" algn="l" defTabSz="1043056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528" algn="l" defTabSz="1043056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3056" algn="l" defTabSz="1043056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584" algn="l" defTabSz="1043056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6112" algn="l" defTabSz="1043056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7640" algn="l" defTabSz="1043056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9168" algn="l" defTabSz="1043056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0696" algn="l" defTabSz="1043056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2224" algn="l" defTabSz="1043056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ja-JP" altLang="en-US" sz="4000" b="1" dirty="0">
                <a:ln w="11430">
                  <a:noFill/>
                </a:ln>
                <a:effectLst>
                  <a:glow rad="127000">
                    <a:prstClr val="white"/>
                  </a:glow>
                </a:effectLst>
                <a:latin typeface="HGS教科書体" panose="02020600000000000000" pitchFamily="18" charset="-128"/>
                <a:ea typeface="HGS教科書体" panose="02020600000000000000" pitchFamily="18" charset="-128"/>
                <a:cs typeface="Meiryo UI" pitchFamily="50" charset="-128"/>
              </a:rPr>
              <a:t>糖尿病チーム医療連携セミナー</a:t>
            </a:r>
            <a:endParaRPr lang="en-US" altLang="ja-JP" sz="4000" b="1" dirty="0">
              <a:ln w="11430">
                <a:noFill/>
              </a:ln>
              <a:effectLst>
                <a:glow rad="127000">
                  <a:prstClr val="white"/>
                </a:glow>
              </a:effectLst>
              <a:latin typeface="HGS教科書体" panose="02020600000000000000" pitchFamily="18" charset="-128"/>
              <a:ea typeface="HGS教科書体" panose="02020600000000000000" pitchFamily="18" charset="-128"/>
              <a:cs typeface="Meiryo UI" pitchFamily="50" charset="-128"/>
            </a:endParaRPr>
          </a:p>
        </p:txBody>
      </p:sp>
      <p:sp>
        <p:nvSpPr>
          <p:cNvPr id="5" name="テキスト ボックス 65"/>
          <p:cNvSpPr txBox="1">
            <a:spLocks noChangeArrowheads="1"/>
          </p:cNvSpPr>
          <p:nvPr/>
        </p:nvSpPr>
        <p:spPr bwMode="auto">
          <a:xfrm>
            <a:off x="258800" y="1435574"/>
            <a:ext cx="7042072" cy="942691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6">
                <a:lumMod val="75000"/>
              </a:schemeClr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  <a:extLst/>
        </p:spPr>
        <p:txBody>
          <a:bodyPr wrap="square" lIns="80133" tIns="40067" rIns="80133" bIns="40067">
            <a:spAutoFit/>
          </a:bodyPr>
          <a:lstStyle>
            <a:lvl1pPr defTabSz="1042988" eaLnBrk="0" hangingPunct="0">
              <a:defRPr kumimoji="1">
                <a:solidFill>
                  <a:schemeClr val="tx1"/>
                </a:solidFill>
                <a:latin typeface="Constantia" pitchFamily="18" charset="0"/>
                <a:ea typeface="ＭＳ Ｐゴシック" charset="-128"/>
              </a:defRPr>
            </a:lvl1pPr>
            <a:lvl2pPr marL="742950" indent="-285750" defTabSz="1042988" eaLnBrk="0" hangingPunct="0">
              <a:defRPr kumimoji="1">
                <a:solidFill>
                  <a:schemeClr val="tx1"/>
                </a:solidFill>
                <a:latin typeface="Constantia" pitchFamily="18" charset="0"/>
                <a:ea typeface="ＭＳ Ｐゴシック" charset="-128"/>
              </a:defRPr>
            </a:lvl2pPr>
            <a:lvl3pPr marL="1143000" indent="-228600" defTabSz="1042988" eaLnBrk="0" hangingPunct="0">
              <a:defRPr kumimoji="1">
                <a:solidFill>
                  <a:schemeClr val="tx1"/>
                </a:solidFill>
                <a:latin typeface="Constantia" pitchFamily="18" charset="0"/>
                <a:ea typeface="ＭＳ Ｐゴシック" charset="-128"/>
              </a:defRPr>
            </a:lvl3pPr>
            <a:lvl4pPr marL="1600200" indent="-228600" defTabSz="1042988" eaLnBrk="0" hangingPunct="0">
              <a:defRPr kumimoji="1">
                <a:solidFill>
                  <a:schemeClr val="tx1"/>
                </a:solidFill>
                <a:latin typeface="Constantia" pitchFamily="18" charset="0"/>
                <a:ea typeface="ＭＳ Ｐゴシック" charset="-128"/>
              </a:defRPr>
            </a:lvl4pPr>
            <a:lvl5pPr marL="2057400" indent="-228600" defTabSz="1042988" eaLnBrk="0" hangingPunct="0">
              <a:defRPr kumimoji="1">
                <a:solidFill>
                  <a:schemeClr val="tx1"/>
                </a:solidFill>
                <a:latin typeface="Constantia" pitchFamily="18" charset="0"/>
                <a:ea typeface="ＭＳ Ｐゴシック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nstantia" pitchFamily="18" charset="0"/>
                <a:ea typeface="ＭＳ Ｐゴシック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nstantia" pitchFamily="18" charset="0"/>
                <a:ea typeface="ＭＳ Ｐゴシック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nstantia" pitchFamily="18" charset="0"/>
                <a:ea typeface="ＭＳ Ｐゴシック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nstantia" pitchFamily="18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sz="2800" b="1" dirty="0">
                <a:solidFill>
                  <a:prstClr val="black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Meiryo UI" pitchFamily="50" charset="-128"/>
              </a:rPr>
              <a:t>日時 </a:t>
            </a:r>
            <a:r>
              <a:rPr lang="en-US" altLang="ja-JP" sz="2800" b="1" dirty="0">
                <a:solidFill>
                  <a:prstClr val="black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Meiryo UI" pitchFamily="50" charset="-128"/>
              </a:rPr>
              <a:t>: 2021</a:t>
            </a:r>
            <a:r>
              <a:rPr lang="ja-JP" altLang="en-US" sz="2800" b="1" dirty="0">
                <a:solidFill>
                  <a:prstClr val="black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Meiryo UI" pitchFamily="50" charset="-128"/>
              </a:rPr>
              <a:t>年</a:t>
            </a:r>
            <a:r>
              <a:rPr lang="en-US" altLang="ja-JP" sz="2800" b="1" dirty="0">
                <a:solidFill>
                  <a:prstClr val="black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Meiryo UI" pitchFamily="50" charset="-128"/>
              </a:rPr>
              <a:t>3</a:t>
            </a:r>
            <a:r>
              <a:rPr lang="ja-JP" altLang="en-US" sz="2800" b="1" dirty="0">
                <a:solidFill>
                  <a:prstClr val="black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Meiryo UI" pitchFamily="50" charset="-128"/>
              </a:rPr>
              <a:t>月</a:t>
            </a:r>
            <a:r>
              <a:rPr lang="en-US" altLang="ja-JP" sz="2800" b="1" dirty="0">
                <a:solidFill>
                  <a:prstClr val="black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Meiryo UI" pitchFamily="50" charset="-128"/>
              </a:rPr>
              <a:t>31</a:t>
            </a:r>
            <a:r>
              <a:rPr lang="ja-JP" altLang="en-US" sz="2800" b="1" dirty="0">
                <a:solidFill>
                  <a:prstClr val="black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Meiryo UI" pitchFamily="50" charset="-128"/>
              </a:rPr>
              <a:t>日</a:t>
            </a:r>
            <a:r>
              <a:rPr lang="en-US" altLang="ja-JP" sz="2800" b="1" dirty="0">
                <a:solidFill>
                  <a:prstClr val="black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Meiryo UI" pitchFamily="50" charset="-128"/>
              </a:rPr>
              <a:t>(</a:t>
            </a:r>
            <a:r>
              <a:rPr lang="ja-JP" altLang="en-US" sz="2800" b="1" dirty="0">
                <a:solidFill>
                  <a:prstClr val="black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Meiryo UI" pitchFamily="50" charset="-128"/>
              </a:rPr>
              <a:t>水</a:t>
            </a:r>
            <a:r>
              <a:rPr lang="en-US" altLang="ja-JP" sz="2800" b="1" dirty="0">
                <a:solidFill>
                  <a:prstClr val="black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Meiryo UI" pitchFamily="50" charset="-128"/>
              </a:rPr>
              <a:t>)</a:t>
            </a:r>
            <a:r>
              <a:rPr lang="ja-JP" altLang="en-US" sz="2800" b="1" dirty="0">
                <a:solidFill>
                  <a:prstClr val="black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Meiryo UI" pitchFamily="50" charset="-128"/>
              </a:rPr>
              <a:t>　</a:t>
            </a:r>
            <a:r>
              <a:rPr lang="en-US" altLang="ja-JP" sz="2800" b="1" dirty="0">
                <a:solidFill>
                  <a:prstClr val="black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Meiryo UI" pitchFamily="50" charset="-128"/>
              </a:rPr>
              <a:t>19 : 00</a:t>
            </a:r>
            <a:r>
              <a:rPr lang="ja-JP" altLang="en-US" sz="2800" b="1" dirty="0">
                <a:solidFill>
                  <a:prstClr val="black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Meiryo UI" pitchFamily="50" charset="-128"/>
              </a:rPr>
              <a:t>～</a:t>
            </a:r>
            <a:r>
              <a:rPr lang="en-US" altLang="ja-JP" sz="2800" b="1" dirty="0">
                <a:solidFill>
                  <a:prstClr val="black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Meiryo UI" pitchFamily="50" charset="-128"/>
              </a:rPr>
              <a:t>20 : 00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sz="2800" b="1" dirty="0">
                <a:solidFill>
                  <a:prstClr val="black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Meiryo UI" pitchFamily="50" charset="-128"/>
              </a:rPr>
              <a:t>会場：ＺＯＯＭにて配信いたします。</a:t>
            </a:r>
          </a:p>
        </p:txBody>
      </p:sp>
      <p:sp>
        <p:nvSpPr>
          <p:cNvPr id="12" name="角丸四角形 11"/>
          <p:cNvSpPr/>
          <p:nvPr/>
        </p:nvSpPr>
        <p:spPr>
          <a:xfrm>
            <a:off x="915921" y="10115531"/>
            <a:ext cx="5742749" cy="30777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itchFamily="50" charset="-128"/>
              </a:rPr>
              <a:t>主催：株式会社三和化学研究所　</a:t>
            </a:r>
            <a:endParaRPr lang="en-US" altLang="ja-JP" sz="1400" dirty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Meiryo UI" pitchFamily="50" charset="-128"/>
            </a:endParaRPr>
          </a:p>
        </p:txBody>
      </p:sp>
      <p:cxnSp>
        <p:nvCxnSpPr>
          <p:cNvPr id="10" name="直線コネクタ 9"/>
          <p:cNvCxnSpPr/>
          <p:nvPr/>
        </p:nvCxnSpPr>
        <p:spPr>
          <a:xfrm>
            <a:off x="338222" y="4488712"/>
            <a:ext cx="6883229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角丸四角形 12"/>
          <p:cNvSpPr/>
          <p:nvPr/>
        </p:nvSpPr>
        <p:spPr>
          <a:xfrm>
            <a:off x="208349" y="4203629"/>
            <a:ext cx="1211377" cy="290159"/>
          </a:xfrm>
          <a:prstGeom prst="roundRect">
            <a:avLst>
              <a:gd name="adj" fmla="val 46992"/>
            </a:avLst>
          </a:prstGeom>
          <a:solidFill>
            <a:schemeClr val="accent6">
              <a:lumMod val="75000"/>
              <a:alpha val="9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教科書体" panose="02020600000000000000" pitchFamily="18" charset="-128"/>
                <a:ea typeface="HGS教科書体" panose="02020600000000000000" pitchFamily="18" charset="-128"/>
              </a:rPr>
              <a:t>講演</a:t>
            </a:r>
            <a:r>
              <a:rPr lang="en-US" altLang="ja-JP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教科書体" panose="02020600000000000000" pitchFamily="18" charset="-128"/>
                <a:ea typeface="HGS教科書体" panose="02020600000000000000" pitchFamily="18" charset="-128"/>
              </a:rPr>
              <a:t>Ⅰ</a:t>
            </a:r>
            <a:endParaRPr lang="ja-JP" altLang="en-US" sz="2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5505427" y="4192166"/>
            <a:ext cx="1836788" cy="296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0885" tIns="9679" rIns="80885" bIns="9679">
            <a:spAutoFit/>
          </a:bodyPr>
          <a:lstStyle>
            <a:lvl1pPr eaLnBrk="0" hangingPunct="0">
              <a:defRPr kumimoji="1" sz="21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eaLnBrk="0" hangingPunct="0">
              <a:defRPr kumimoji="1" sz="21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eaLnBrk="0" hangingPunct="0">
              <a:defRPr kumimoji="1" sz="21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eaLnBrk="0" hangingPunct="0">
              <a:defRPr kumimoji="1" sz="21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eaLnBrk="0" hangingPunct="0">
              <a:defRPr kumimoji="1" sz="21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41588" indent="-255588" eaLnBrk="0" fontAlgn="base" hangingPunct="0">
              <a:spcBef>
                <a:spcPct val="0"/>
              </a:spcBef>
              <a:spcAft>
                <a:spcPct val="0"/>
              </a:spcAft>
              <a:defRPr kumimoji="1" sz="21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98788" indent="-255588" eaLnBrk="0" fontAlgn="base" hangingPunct="0">
              <a:spcBef>
                <a:spcPct val="0"/>
              </a:spcBef>
              <a:spcAft>
                <a:spcPct val="0"/>
              </a:spcAft>
              <a:defRPr kumimoji="1" sz="21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55988" indent="-255588" eaLnBrk="0" fontAlgn="base" hangingPunct="0">
              <a:spcBef>
                <a:spcPct val="0"/>
              </a:spcBef>
              <a:spcAft>
                <a:spcPct val="0"/>
              </a:spcAft>
              <a:defRPr kumimoji="1" sz="21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913188" indent="-255588" eaLnBrk="0" fontAlgn="base" hangingPunct="0">
              <a:spcBef>
                <a:spcPct val="0"/>
              </a:spcBef>
              <a:spcAft>
                <a:spcPct val="0"/>
              </a:spcAft>
              <a:defRPr kumimoji="1" sz="21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defTabSz="995507" eaLnBrk="1" hangingPunct="1">
              <a:tabLst>
                <a:tab pos="7030770" algn="r"/>
              </a:tabLst>
            </a:pPr>
            <a:r>
              <a:rPr lang="en-US" altLang="ja-JP" sz="1800" dirty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  <a:cs typeface="ＭＳ Ｐゴシック" charset="-128"/>
              </a:rPr>
              <a:t>19:00</a:t>
            </a:r>
            <a:r>
              <a:rPr lang="ja-JP" altLang="en-US" sz="1800" dirty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  <a:cs typeface="ＭＳ Ｐゴシック" charset="-128"/>
              </a:rPr>
              <a:t>～</a:t>
            </a:r>
            <a:r>
              <a:rPr lang="en-US" altLang="ja-JP" sz="1800" dirty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  <a:cs typeface="ＭＳ Ｐゴシック" charset="-128"/>
              </a:rPr>
              <a:t>19:30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-76727" y="4695425"/>
            <a:ext cx="7559675" cy="1231106"/>
          </a:xfrm>
          <a:prstGeom prst="rect">
            <a:avLst/>
          </a:prstGeom>
          <a:solidFill>
            <a:schemeClr val="bg1">
              <a:alpha val="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ja-JP" altLang="en-US" sz="2800" dirty="0">
                <a:ln>
                  <a:solidFill>
                    <a:srgbClr val="70AD47">
                      <a:alpha val="80000"/>
                    </a:srgbClr>
                  </a:solidFill>
                </a:ln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itchFamily="50" charset="-128"/>
              </a:rPr>
              <a:t>　</a:t>
            </a:r>
            <a:r>
              <a:rPr lang="en-US" altLang="ja-JP" sz="2800" dirty="0">
                <a:ln>
                  <a:solidFill>
                    <a:srgbClr val="70AD47">
                      <a:alpha val="80000"/>
                    </a:srgbClr>
                  </a:solidFill>
                </a:ln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itchFamily="50" charset="-128"/>
              </a:rPr>
              <a:t>『</a:t>
            </a:r>
            <a:r>
              <a:rPr lang="ja-JP" altLang="en-US" sz="2800" dirty="0">
                <a:ln>
                  <a:solidFill>
                    <a:srgbClr val="70AD47">
                      <a:alpha val="80000"/>
                    </a:srgbClr>
                  </a:solidFill>
                </a:ln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itchFamily="50" charset="-128"/>
              </a:rPr>
              <a:t>　</a:t>
            </a:r>
            <a:r>
              <a:rPr lang="ja-JP" altLang="en-US" sz="3200" dirty="0">
                <a:ln>
                  <a:solidFill>
                    <a:srgbClr val="70AD47">
                      <a:alpha val="80000"/>
                    </a:srgbClr>
                  </a:solidFill>
                </a:ln>
                <a:latin typeface="HGP教科書体" panose="02020600000000000000" pitchFamily="18" charset="-128"/>
                <a:ea typeface="HGP教科書体" panose="02020600000000000000" pitchFamily="18" charset="-128"/>
                <a:cs typeface="Meiryo UI" pitchFamily="50" charset="-128"/>
              </a:rPr>
              <a:t>高齢糖尿病患者の療養支援</a:t>
            </a:r>
            <a:endParaRPr lang="en-US" altLang="ja-JP" sz="3200" dirty="0">
              <a:ln>
                <a:solidFill>
                  <a:srgbClr val="70AD47">
                    <a:alpha val="80000"/>
                  </a:srgbClr>
                </a:solidFill>
              </a:ln>
              <a:latin typeface="HGP教科書体" panose="02020600000000000000" pitchFamily="18" charset="-128"/>
              <a:ea typeface="HGP教科書体" panose="02020600000000000000" pitchFamily="18" charset="-128"/>
              <a:cs typeface="Meiryo UI" pitchFamily="50" charset="-128"/>
            </a:endParaRPr>
          </a:p>
          <a:p>
            <a:pPr>
              <a:spcBef>
                <a:spcPts val="1200"/>
              </a:spcBef>
            </a:pPr>
            <a:r>
              <a:rPr lang="ja-JP" altLang="en-US" sz="3200" dirty="0">
                <a:ln>
                  <a:solidFill>
                    <a:srgbClr val="70AD47">
                      <a:alpha val="80000"/>
                    </a:srgbClr>
                  </a:solidFill>
                </a:ln>
                <a:latin typeface="HGP教科書体" panose="02020600000000000000" pitchFamily="18" charset="-128"/>
                <a:ea typeface="HGP教科書体" panose="02020600000000000000" pitchFamily="18" charset="-128"/>
                <a:cs typeface="Meiryo UI" pitchFamily="50" charset="-128"/>
              </a:rPr>
              <a:t>　　　　　～退院後の生活を考えた関わり～　</a:t>
            </a:r>
            <a:r>
              <a:rPr lang="en-US" altLang="ja-JP" sz="2800" dirty="0">
                <a:ln>
                  <a:solidFill>
                    <a:srgbClr val="70AD47">
                      <a:alpha val="80000"/>
                    </a:srgbClr>
                  </a:solidFill>
                </a:ln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』</a:t>
            </a:r>
            <a:r>
              <a:rPr lang="ja-JP" altLang="en-US" sz="2400" dirty="0">
                <a:ln>
                  <a:solidFill>
                    <a:srgbClr val="70AD47">
                      <a:alpha val="80000"/>
                    </a:srgbClr>
                  </a:solidFill>
                </a:ln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itchFamily="50" charset="-128"/>
              </a:rPr>
              <a:t>　</a:t>
            </a:r>
            <a:endParaRPr lang="en-US" altLang="ja-JP" sz="2400" dirty="0">
              <a:ln>
                <a:solidFill>
                  <a:srgbClr val="70AD47">
                    <a:alpha val="80000"/>
                  </a:srgbClr>
                </a:solidFill>
              </a:ln>
              <a:latin typeface="HGPｺﾞｼｯｸE" panose="020B0900000000000000" pitchFamily="50" charset="-128"/>
              <a:ea typeface="HGPｺﾞｼｯｸE" panose="020B0900000000000000" pitchFamily="50" charset="-128"/>
              <a:cs typeface="Meiryo UI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-28263" y="8383538"/>
            <a:ext cx="7587937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40"/>
              </a:lnSpc>
            </a:pPr>
            <a:endParaRPr lang="en-US" altLang="ja-JP" sz="2000" b="1" dirty="0">
              <a:solidFill>
                <a:prstClr val="black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Meiryo UI" pitchFamily="50" charset="-128"/>
            </a:endParaRPr>
          </a:p>
          <a:p>
            <a:pPr>
              <a:lnSpc>
                <a:spcPts val="3840"/>
              </a:lnSpc>
            </a:pPr>
            <a:r>
              <a:rPr lang="en-US" altLang="ja-JP" sz="2000" b="1" dirty="0">
                <a:solidFill>
                  <a:prstClr val="black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Meiryo UI" pitchFamily="50" charset="-128"/>
              </a:rPr>
              <a:t> </a:t>
            </a:r>
            <a:r>
              <a:rPr lang="ja-JP" altLang="en-US" sz="2000" b="1" dirty="0">
                <a:solidFill>
                  <a:prstClr val="black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Meiryo UI" pitchFamily="50" charset="-128"/>
              </a:rPr>
              <a:t> 演者：医療法人永和会　東十条さかい糖尿病・内科クリニック</a:t>
            </a:r>
            <a:endParaRPr lang="en-US" altLang="ja-JP" sz="2000" b="1" dirty="0">
              <a:solidFill>
                <a:prstClr val="black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Meiryo UI" pitchFamily="50" charset="-128"/>
            </a:endParaRPr>
          </a:p>
          <a:p>
            <a:pPr>
              <a:lnSpc>
                <a:spcPts val="3840"/>
              </a:lnSpc>
            </a:pPr>
            <a:r>
              <a:rPr lang="ja-JP" altLang="en-US" sz="2000" b="1" dirty="0">
                <a:solidFill>
                  <a:prstClr val="black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Meiryo UI" pitchFamily="50" charset="-128"/>
              </a:rPr>
              <a:t>　                             　      院長　</a:t>
            </a:r>
            <a:r>
              <a:rPr lang="ja-JP" altLang="en-US" sz="2000" b="1" dirty="0">
                <a:solidFill>
                  <a:prstClr val="black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lang="ja-JP" altLang="en-US" sz="3600" b="1" dirty="0">
                <a:solidFill>
                  <a:prstClr val="black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堺</a:t>
            </a:r>
            <a:r>
              <a:rPr lang="ja-JP" altLang="en-US" sz="3600" b="1" dirty="0">
                <a:solidFill>
                  <a:prstClr val="black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Meiryo UI" pitchFamily="50" charset="-128"/>
              </a:rPr>
              <a:t>　弘治</a:t>
            </a:r>
            <a:r>
              <a:rPr lang="ja-JP" altLang="en-US" sz="2000" b="1" dirty="0">
                <a:solidFill>
                  <a:prstClr val="black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Meiryo UI" pitchFamily="50" charset="-128"/>
              </a:rPr>
              <a:t>　先生</a:t>
            </a:r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DF1F62B5-6529-403A-A41F-18E0B55E631C}"/>
              </a:ext>
            </a:extLst>
          </p:cNvPr>
          <p:cNvCxnSpPr/>
          <p:nvPr/>
        </p:nvCxnSpPr>
        <p:spPr>
          <a:xfrm>
            <a:off x="338222" y="7679120"/>
            <a:ext cx="6883229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角丸四角形 12">
            <a:extLst>
              <a:ext uri="{FF2B5EF4-FFF2-40B4-BE49-F238E27FC236}">
                <a16:creationId xmlns:a16="http://schemas.microsoft.com/office/drawing/2014/main" id="{582655CF-4BE7-4BF8-8843-9600D356F5A8}"/>
              </a:ext>
            </a:extLst>
          </p:cNvPr>
          <p:cNvSpPr/>
          <p:nvPr/>
        </p:nvSpPr>
        <p:spPr>
          <a:xfrm>
            <a:off x="208349" y="7382574"/>
            <a:ext cx="1211377" cy="301622"/>
          </a:xfrm>
          <a:prstGeom prst="roundRect">
            <a:avLst>
              <a:gd name="adj" fmla="val 46992"/>
            </a:avLst>
          </a:prstGeom>
          <a:solidFill>
            <a:schemeClr val="accent6">
              <a:lumMod val="75000"/>
              <a:alpha val="9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教科書体" panose="02020600000000000000" pitchFamily="18" charset="-128"/>
                <a:ea typeface="HGS教科書体" panose="02020600000000000000" pitchFamily="18" charset="-128"/>
              </a:rPr>
              <a:t>講演</a:t>
            </a:r>
            <a:r>
              <a:rPr lang="en-US" altLang="ja-JP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教科書体" panose="02020600000000000000" pitchFamily="18" charset="-128"/>
                <a:ea typeface="HGS教科書体" panose="02020600000000000000" pitchFamily="18" charset="-128"/>
              </a:rPr>
              <a:t>Ⅱ</a:t>
            </a:r>
            <a:endParaRPr lang="ja-JP" altLang="en-US" sz="2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15" name="Text Box 4">
            <a:extLst>
              <a:ext uri="{FF2B5EF4-FFF2-40B4-BE49-F238E27FC236}">
                <a16:creationId xmlns:a16="http://schemas.microsoft.com/office/drawing/2014/main" id="{1866D820-9B27-4D52-982B-70662D6887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5427" y="7382574"/>
            <a:ext cx="1836788" cy="296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0885" tIns="9679" rIns="80885" bIns="9679">
            <a:spAutoFit/>
          </a:bodyPr>
          <a:lstStyle>
            <a:lvl1pPr eaLnBrk="0" hangingPunct="0">
              <a:defRPr kumimoji="1" sz="21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eaLnBrk="0" hangingPunct="0">
              <a:defRPr kumimoji="1" sz="21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eaLnBrk="0" hangingPunct="0">
              <a:defRPr kumimoji="1" sz="21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eaLnBrk="0" hangingPunct="0">
              <a:defRPr kumimoji="1" sz="21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eaLnBrk="0" hangingPunct="0">
              <a:defRPr kumimoji="1" sz="21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41588" indent="-255588" eaLnBrk="0" fontAlgn="base" hangingPunct="0">
              <a:spcBef>
                <a:spcPct val="0"/>
              </a:spcBef>
              <a:spcAft>
                <a:spcPct val="0"/>
              </a:spcAft>
              <a:defRPr kumimoji="1" sz="21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98788" indent="-255588" eaLnBrk="0" fontAlgn="base" hangingPunct="0">
              <a:spcBef>
                <a:spcPct val="0"/>
              </a:spcBef>
              <a:spcAft>
                <a:spcPct val="0"/>
              </a:spcAft>
              <a:defRPr kumimoji="1" sz="21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55988" indent="-255588" eaLnBrk="0" fontAlgn="base" hangingPunct="0">
              <a:spcBef>
                <a:spcPct val="0"/>
              </a:spcBef>
              <a:spcAft>
                <a:spcPct val="0"/>
              </a:spcAft>
              <a:defRPr kumimoji="1" sz="21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913188" indent="-255588" eaLnBrk="0" fontAlgn="base" hangingPunct="0">
              <a:spcBef>
                <a:spcPct val="0"/>
              </a:spcBef>
              <a:spcAft>
                <a:spcPct val="0"/>
              </a:spcAft>
              <a:defRPr kumimoji="1" sz="21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defTabSz="995507" eaLnBrk="1" hangingPunct="1">
              <a:tabLst>
                <a:tab pos="7030770" algn="r"/>
              </a:tabLst>
            </a:pPr>
            <a:r>
              <a:rPr lang="en-US" altLang="ja-JP" sz="1800" dirty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  <a:cs typeface="ＭＳ Ｐゴシック" charset="-128"/>
              </a:rPr>
              <a:t>19:30</a:t>
            </a:r>
            <a:r>
              <a:rPr lang="ja-JP" altLang="en-US" sz="1800" dirty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  <a:cs typeface="ＭＳ Ｐゴシック" charset="-128"/>
              </a:rPr>
              <a:t>～</a:t>
            </a:r>
            <a:r>
              <a:rPr lang="en-US" altLang="ja-JP" sz="1800" dirty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  <a:cs typeface="ＭＳ Ｐゴシック" charset="-128"/>
              </a:rPr>
              <a:t>20:00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0E9DF3E6-AB99-47EA-BDDD-BE55EB11B2F2}"/>
              </a:ext>
            </a:extLst>
          </p:cNvPr>
          <p:cNvSpPr/>
          <p:nvPr/>
        </p:nvSpPr>
        <p:spPr>
          <a:xfrm>
            <a:off x="7104" y="5522849"/>
            <a:ext cx="7559674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40"/>
              </a:lnSpc>
            </a:pPr>
            <a:endParaRPr lang="en-US" altLang="ja-JP" sz="2000" b="1" dirty="0">
              <a:solidFill>
                <a:prstClr val="black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Meiryo UI" pitchFamily="50" charset="-128"/>
            </a:endParaRPr>
          </a:p>
          <a:p>
            <a:pPr>
              <a:lnSpc>
                <a:spcPts val="3840"/>
              </a:lnSpc>
            </a:pPr>
            <a:r>
              <a:rPr lang="ja-JP" altLang="en-US" sz="2000" b="1" dirty="0">
                <a:solidFill>
                  <a:prstClr val="black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Meiryo UI" pitchFamily="50" charset="-128"/>
              </a:rPr>
              <a:t> 演者：地方独立行政法人　東京都健康長寿医療センター</a:t>
            </a:r>
            <a:endParaRPr lang="en-US" altLang="ja-JP" sz="2000" b="1" dirty="0">
              <a:solidFill>
                <a:prstClr val="black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Meiryo UI" pitchFamily="50" charset="-128"/>
            </a:endParaRPr>
          </a:p>
          <a:p>
            <a:pPr>
              <a:lnSpc>
                <a:spcPts val="3840"/>
              </a:lnSpc>
            </a:pPr>
            <a:r>
              <a:rPr lang="ja-JP" altLang="en-US" sz="2000" b="1" dirty="0">
                <a:solidFill>
                  <a:prstClr val="black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Meiryo UI" pitchFamily="50" charset="-128"/>
              </a:rPr>
              <a:t>　　　　  糖尿病看護認定看護師　</a:t>
            </a:r>
            <a:r>
              <a:rPr lang="ja-JP" altLang="en-US" sz="3600" b="1" dirty="0">
                <a:solidFill>
                  <a:prstClr val="black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Meiryo UI" pitchFamily="50" charset="-128"/>
              </a:rPr>
              <a:t>今野　真希</a:t>
            </a:r>
            <a:r>
              <a:rPr lang="ja-JP" altLang="en-US" sz="2000" b="1" dirty="0">
                <a:solidFill>
                  <a:prstClr val="black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Meiryo UI" pitchFamily="50" charset="-128"/>
              </a:rPr>
              <a:t>　先生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6F6F084-F4B7-4CFE-BAEB-4C51E9C33A61}"/>
              </a:ext>
            </a:extLst>
          </p:cNvPr>
          <p:cNvSpPr txBox="1"/>
          <p:nvPr/>
        </p:nvSpPr>
        <p:spPr>
          <a:xfrm>
            <a:off x="7104" y="2873886"/>
            <a:ext cx="75596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座長：東京都立　大塚病院　糖尿病内科</a:t>
            </a:r>
            <a:endParaRPr kumimoji="1" lang="en-US" altLang="ja-JP" sz="2000" b="1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r>
              <a:rPr kumimoji="1" lang="ja-JP" altLang="en-US" sz="20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　　　　　　　　　　　  医長　</a:t>
            </a:r>
            <a:r>
              <a:rPr kumimoji="1" lang="ja-JP" altLang="en-US" sz="36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中村　佳子</a:t>
            </a:r>
            <a:r>
              <a:rPr kumimoji="1" lang="ja-JP" altLang="en-US" sz="20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先生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F7EE959E-2F00-4D42-A41B-FFAE3988493E}"/>
              </a:ext>
            </a:extLst>
          </p:cNvPr>
          <p:cNvSpPr txBox="1"/>
          <p:nvPr/>
        </p:nvSpPr>
        <p:spPr>
          <a:xfrm>
            <a:off x="-14133" y="8123472"/>
            <a:ext cx="7559675" cy="584775"/>
          </a:xfrm>
          <a:prstGeom prst="rect">
            <a:avLst/>
          </a:prstGeom>
          <a:solidFill>
            <a:schemeClr val="bg1">
              <a:alpha val="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ja-JP" altLang="en-US" sz="2800" dirty="0">
                <a:ln>
                  <a:solidFill>
                    <a:srgbClr val="70AD47">
                      <a:alpha val="80000"/>
                    </a:srgbClr>
                  </a:solidFill>
                </a:ln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itchFamily="50" charset="-128"/>
              </a:rPr>
              <a:t>　</a:t>
            </a:r>
            <a:r>
              <a:rPr lang="en-US" altLang="ja-JP" sz="2800" dirty="0">
                <a:ln>
                  <a:solidFill>
                    <a:srgbClr val="70AD47">
                      <a:alpha val="80000"/>
                    </a:srgbClr>
                  </a:solidFill>
                </a:ln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itchFamily="50" charset="-128"/>
              </a:rPr>
              <a:t>『</a:t>
            </a:r>
            <a:r>
              <a:rPr lang="ja-JP" altLang="en-US" sz="3200" dirty="0">
                <a:ln>
                  <a:solidFill>
                    <a:srgbClr val="70AD47">
                      <a:alpha val="80000"/>
                    </a:srgbClr>
                  </a:solidFill>
                </a:ln>
                <a:latin typeface="HGP教科書体" panose="02020600000000000000" pitchFamily="18" charset="-128"/>
                <a:ea typeface="HGP教科書体" panose="02020600000000000000" pitchFamily="18" charset="-128"/>
                <a:cs typeface="Meiryo UI" pitchFamily="50" charset="-128"/>
              </a:rPr>
              <a:t>専門クリニックにおける糖尿病患者指導　</a:t>
            </a:r>
            <a:r>
              <a:rPr lang="en-US" altLang="ja-JP" sz="2800" dirty="0">
                <a:ln>
                  <a:solidFill>
                    <a:srgbClr val="70AD47">
                      <a:alpha val="80000"/>
                    </a:srgbClr>
                  </a:solidFill>
                </a:ln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』</a:t>
            </a:r>
            <a:r>
              <a:rPr lang="ja-JP" altLang="en-US" sz="2400" dirty="0">
                <a:ln>
                  <a:solidFill>
                    <a:srgbClr val="70AD47">
                      <a:alpha val="80000"/>
                    </a:srgbClr>
                  </a:solidFill>
                </a:ln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itchFamily="50" charset="-128"/>
              </a:rPr>
              <a:t>　</a:t>
            </a:r>
            <a:endParaRPr lang="en-US" altLang="ja-JP" sz="2400" dirty="0">
              <a:ln>
                <a:solidFill>
                  <a:srgbClr val="70AD47">
                    <a:alpha val="80000"/>
                  </a:srgbClr>
                </a:solidFill>
              </a:ln>
              <a:latin typeface="HGPｺﾞｼｯｸE" panose="020B0900000000000000" pitchFamily="50" charset="-128"/>
              <a:ea typeface="HGPｺﾞｼｯｸE" panose="020B0900000000000000" pitchFamily="50" charset="-128"/>
              <a:cs typeface="Meiryo UI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2690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EDBBB39-278A-4A48-BFD8-1A3C8DA8DE65}"/>
              </a:ext>
            </a:extLst>
          </p:cNvPr>
          <p:cNvSpPr/>
          <p:nvPr/>
        </p:nvSpPr>
        <p:spPr>
          <a:xfrm>
            <a:off x="78825" y="5592748"/>
            <a:ext cx="7402024" cy="2259593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986912" fontAlgn="base">
              <a:lnSpc>
                <a:spcPts val="1943"/>
              </a:lnSpc>
              <a:spcBef>
                <a:spcPts val="648"/>
              </a:spcBef>
              <a:spcAft>
                <a:spcPct val="0"/>
              </a:spcAft>
              <a:defRPr/>
            </a:pPr>
            <a:r>
              <a:rPr kumimoji="1" lang="ja-JP" altLang="ja-JP" sz="1727" b="1" kern="0" spc="108" dirty="0">
                <a:latin typeface="HG教科書体" panose="02020609000000000000" pitchFamily="17" charset="-128"/>
                <a:ea typeface="HG教科書体" panose="02020609000000000000" pitchFamily="17" charset="-128"/>
                <a:cs typeface="Tahoma" panose="020B0604030504040204" pitchFamily="34" charset="0"/>
              </a:rPr>
              <a:t>〇質疑応答以外はマイクのスイッチをオフにして</a:t>
            </a:r>
            <a:r>
              <a:rPr kumimoji="1" lang="ja-JP" altLang="en-US" sz="1727" b="1" kern="0" spc="108" dirty="0">
                <a:latin typeface="HG教科書体" panose="02020609000000000000" pitchFamily="17" charset="-128"/>
                <a:ea typeface="HG教科書体" panose="02020609000000000000" pitchFamily="17" charset="-128"/>
                <a:cs typeface="Tahoma" panose="020B0604030504040204" pitchFamily="34" charset="0"/>
              </a:rPr>
              <a:t>くだ</a:t>
            </a:r>
            <a:r>
              <a:rPr kumimoji="1" lang="ja-JP" altLang="ja-JP" sz="1727" b="1" kern="0" spc="108" dirty="0">
                <a:latin typeface="HG教科書体" panose="02020609000000000000" pitchFamily="17" charset="-128"/>
                <a:ea typeface="HG教科書体" panose="02020609000000000000" pitchFamily="17" charset="-128"/>
                <a:cs typeface="Tahoma" panose="020B0604030504040204" pitchFamily="34" charset="0"/>
              </a:rPr>
              <a:t>さい。</a:t>
            </a:r>
            <a:endParaRPr kumimoji="1" lang="ja-JP" altLang="ja-JP" sz="1295" b="1" kern="100" dirty="0">
              <a:latin typeface="HG教科書体" panose="02020609000000000000" pitchFamily="17" charset="-128"/>
              <a:ea typeface="HG教科書体" panose="02020609000000000000" pitchFamily="17" charset="-128"/>
              <a:cs typeface="Times New Roman" panose="02020603050405020304" pitchFamily="18" charset="0"/>
            </a:endParaRPr>
          </a:p>
          <a:p>
            <a:pPr defTabSz="986912" fontAlgn="base">
              <a:lnSpc>
                <a:spcPts val="1943"/>
              </a:lnSpc>
              <a:spcBef>
                <a:spcPts val="648"/>
              </a:spcBef>
              <a:spcAft>
                <a:spcPct val="0"/>
              </a:spcAft>
              <a:defRPr/>
            </a:pPr>
            <a:r>
              <a:rPr kumimoji="1" lang="ja-JP" altLang="ja-JP" sz="1727" b="1" kern="0" spc="108" dirty="0">
                <a:latin typeface="HG教科書体" panose="02020609000000000000" pitchFamily="17" charset="-128"/>
                <a:ea typeface="HG教科書体" panose="02020609000000000000" pitchFamily="17" charset="-128"/>
                <a:cs typeface="Tahoma" panose="020B0604030504040204" pitchFamily="34" charset="0"/>
              </a:rPr>
              <a:t>〇講演後、質問のお時間を設けます。</a:t>
            </a:r>
            <a:r>
              <a:rPr kumimoji="1" lang="ja-JP" altLang="en-US" sz="1727" b="1" kern="0" spc="108" dirty="0">
                <a:latin typeface="HG教科書体" panose="02020609000000000000" pitchFamily="17" charset="-128"/>
                <a:ea typeface="HG教科書体" panose="02020609000000000000" pitchFamily="17" charset="-128"/>
                <a:cs typeface="Tahoma" panose="020B0604030504040204" pitchFamily="34" charset="0"/>
              </a:rPr>
              <a:t>ご質問の際はマイクのスイッ</a:t>
            </a:r>
            <a:endParaRPr kumimoji="1" lang="en-US" altLang="ja-JP" sz="1727" b="1" kern="0" spc="108" dirty="0">
              <a:latin typeface="HG教科書体" panose="02020609000000000000" pitchFamily="17" charset="-128"/>
              <a:ea typeface="HG教科書体" panose="02020609000000000000" pitchFamily="17" charset="-128"/>
              <a:cs typeface="Tahoma" panose="020B0604030504040204" pitchFamily="34" charset="0"/>
            </a:endParaRPr>
          </a:p>
          <a:p>
            <a:pPr defTabSz="986912" fontAlgn="base">
              <a:lnSpc>
                <a:spcPts val="1943"/>
              </a:lnSpc>
              <a:spcBef>
                <a:spcPts val="648"/>
              </a:spcBef>
              <a:spcAft>
                <a:spcPct val="0"/>
              </a:spcAft>
              <a:defRPr/>
            </a:pPr>
            <a:r>
              <a:rPr kumimoji="1" lang="ja-JP" altLang="en-US" sz="1727" b="1" kern="0" spc="108" dirty="0">
                <a:latin typeface="HG教科書体" panose="02020609000000000000" pitchFamily="17" charset="-128"/>
                <a:ea typeface="HG教科書体" panose="02020609000000000000" pitchFamily="17" charset="-128"/>
                <a:cs typeface="Tahoma" panose="020B0604030504040204" pitchFamily="34" charset="0"/>
              </a:rPr>
              <a:t>　チをオンにしてください。</a:t>
            </a:r>
            <a:endParaRPr kumimoji="1" lang="en-US" altLang="ja-JP" sz="1727" b="1" kern="0" spc="108" dirty="0">
              <a:latin typeface="HG教科書体" panose="02020609000000000000" pitchFamily="17" charset="-128"/>
              <a:ea typeface="HG教科書体" panose="02020609000000000000" pitchFamily="17" charset="-128"/>
              <a:cs typeface="Tahoma" panose="020B0604030504040204" pitchFamily="34" charset="0"/>
            </a:endParaRPr>
          </a:p>
          <a:p>
            <a:pPr defTabSz="986912" fontAlgn="base">
              <a:lnSpc>
                <a:spcPts val="1943"/>
              </a:lnSpc>
              <a:spcBef>
                <a:spcPts val="648"/>
              </a:spcBef>
              <a:spcAft>
                <a:spcPct val="0"/>
              </a:spcAft>
              <a:defRPr/>
            </a:pPr>
            <a:r>
              <a:rPr kumimoji="1" lang="ja-JP" altLang="ja-JP" sz="1727" b="1" kern="0" spc="108" dirty="0">
                <a:latin typeface="HG教科書体" panose="02020609000000000000" pitchFamily="17" charset="-128"/>
                <a:ea typeface="HG教科書体" panose="02020609000000000000" pitchFamily="17" charset="-128"/>
                <a:cs typeface="Tahoma" panose="020B0604030504040204" pitchFamily="34" charset="0"/>
              </a:rPr>
              <a:t>〇</a:t>
            </a:r>
            <a:r>
              <a:rPr kumimoji="1" lang="en-US" altLang="ja-JP" sz="1727" b="1" kern="0" spc="108" dirty="0">
                <a:latin typeface="HG教科書体" panose="02020609000000000000" pitchFamily="17" charset="-128"/>
                <a:ea typeface="HG教科書体" panose="02020609000000000000" pitchFamily="17" charset="-128"/>
                <a:cs typeface="Times New Roman" panose="02020603050405020304" pitchFamily="18" charset="0"/>
              </a:rPr>
              <a:t>PC</a:t>
            </a:r>
            <a:r>
              <a:rPr kumimoji="1" lang="ja-JP" altLang="ja-JP" sz="1727" b="1" kern="0" spc="108" dirty="0">
                <a:latin typeface="HG教科書体" panose="02020609000000000000" pitchFamily="17" charset="-128"/>
                <a:ea typeface="HG教科書体" panose="02020609000000000000" pitchFamily="17" charset="-128"/>
                <a:cs typeface="Tahoma" panose="020B0604030504040204" pitchFamily="34" charset="0"/>
              </a:rPr>
              <a:t>または、スマホ等が近づいた状態ですとハウリングする可能性</a:t>
            </a:r>
            <a:endParaRPr kumimoji="1" lang="en-US" altLang="ja-JP" sz="1727" b="1" kern="0" spc="108" dirty="0">
              <a:latin typeface="HG教科書体" panose="02020609000000000000" pitchFamily="17" charset="-128"/>
              <a:ea typeface="HG教科書体" panose="02020609000000000000" pitchFamily="17" charset="-128"/>
              <a:cs typeface="Tahoma" panose="020B0604030504040204" pitchFamily="34" charset="0"/>
            </a:endParaRPr>
          </a:p>
          <a:p>
            <a:pPr defTabSz="986912" fontAlgn="base">
              <a:lnSpc>
                <a:spcPts val="1943"/>
              </a:lnSpc>
              <a:spcBef>
                <a:spcPts val="648"/>
              </a:spcBef>
              <a:spcAft>
                <a:spcPct val="0"/>
              </a:spcAft>
              <a:defRPr/>
            </a:pPr>
            <a:r>
              <a:rPr kumimoji="1" lang="ja-JP" altLang="en-US" sz="1727" b="1" kern="0" spc="108" dirty="0">
                <a:latin typeface="HG教科書体" panose="02020609000000000000" pitchFamily="17" charset="-128"/>
                <a:ea typeface="HG教科書体" panose="02020609000000000000" pitchFamily="17" charset="-128"/>
                <a:cs typeface="Tahoma" panose="020B0604030504040204" pitchFamily="34" charset="0"/>
              </a:rPr>
              <a:t>　</a:t>
            </a:r>
            <a:r>
              <a:rPr kumimoji="1" lang="ja-JP" altLang="ja-JP" sz="1727" b="1" kern="0" spc="108" dirty="0">
                <a:latin typeface="HG教科書体" panose="02020609000000000000" pitchFamily="17" charset="-128"/>
                <a:ea typeface="HG教科書体" panose="02020609000000000000" pitchFamily="17" charset="-128"/>
                <a:cs typeface="Tahoma" panose="020B0604030504040204" pitchFamily="34" charset="0"/>
              </a:rPr>
              <a:t>がございます。</a:t>
            </a:r>
            <a:r>
              <a:rPr kumimoji="1" lang="ja-JP" altLang="en-US" sz="1727" b="1" kern="0" spc="108" dirty="0">
                <a:latin typeface="HG教科書体" panose="02020609000000000000" pitchFamily="17" charset="-128"/>
                <a:ea typeface="HG教科書体" panose="02020609000000000000" pitchFamily="17" charset="-128"/>
                <a:cs typeface="Tahoma" panose="020B0604030504040204" pitchFamily="34" charset="0"/>
              </a:rPr>
              <a:t>その際は</a:t>
            </a:r>
            <a:r>
              <a:rPr kumimoji="1" lang="ja-JP" altLang="ja-JP" sz="1727" b="1" kern="0" spc="108" dirty="0">
                <a:latin typeface="HG教科書体" panose="02020609000000000000" pitchFamily="17" charset="-128"/>
                <a:ea typeface="HG教科書体" panose="02020609000000000000" pitchFamily="17" charset="-128"/>
                <a:cs typeface="Tahoma" panose="020B0604030504040204" pitchFamily="34" charset="0"/>
              </a:rPr>
              <a:t>イヤホンの使用を推奨致します。</a:t>
            </a:r>
            <a:endParaRPr kumimoji="1" lang="en-US" altLang="ja-JP" sz="1727" b="1" kern="0" spc="108" dirty="0">
              <a:latin typeface="HG教科書体" panose="02020609000000000000" pitchFamily="17" charset="-128"/>
              <a:ea typeface="HG教科書体" panose="02020609000000000000" pitchFamily="17" charset="-128"/>
              <a:cs typeface="Tahoma" panose="020B0604030504040204" pitchFamily="34" charset="0"/>
            </a:endParaRPr>
          </a:p>
          <a:p>
            <a:pPr defTabSz="986912" fontAlgn="base">
              <a:lnSpc>
                <a:spcPts val="1943"/>
              </a:lnSpc>
              <a:spcBef>
                <a:spcPts val="648"/>
              </a:spcBef>
              <a:spcAft>
                <a:spcPct val="0"/>
              </a:spcAft>
              <a:defRPr/>
            </a:pPr>
            <a:r>
              <a:rPr kumimoji="1" lang="ja-JP" altLang="ja-JP" sz="1727" b="1" kern="0" spc="108" dirty="0">
                <a:latin typeface="HG教科書体" panose="02020609000000000000" pitchFamily="17" charset="-128"/>
                <a:ea typeface="HG教科書体" panose="02020609000000000000" pitchFamily="17" charset="-128"/>
                <a:cs typeface="Tahoma" panose="020B0604030504040204" pitchFamily="34" charset="0"/>
              </a:rPr>
              <a:t>〇</a:t>
            </a:r>
            <a:r>
              <a:rPr kumimoji="1" lang="ja-JP" altLang="en-US" sz="1727" b="1" kern="0" spc="108" dirty="0">
                <a:latin typeface="HG教科書体" panose="02020609000000000000" pitchFamily="17" charset="-128"/>
                <a:ea typeface="HG教科書体" panose="02020609000000000000" pitchFamily="17" charset="-128"/>
                <a:cs typeface="Tahoma" panose="020B0604030504040204" pitchFamily="34" charset="0"/>
              </a:rPr>
              <a:t>当日の</a:t>
            </a:r>
            <a:r>
              <a:rPr kumimoji="1" lang="ja-JP" altLang="ja-JP" sz="1727" b="1" kern="0" spc="108" dirty="0">
                <a:latin typeface="HG教科書体" panose="02020609000000000000" pitchFamily="17" charset="-128"/>
                <a:ea typeface="HG教科書体" panose="02020609000000000000" pitchFamily="17" charset="-128"/>
                <a:cs typeface="Tahoma" panose="020B0604030504040204" pitchFamily="34" charset="0"/>
              </a:rPr>
              <a:t>トラブルの際はお手数でございますが</a:t>
            </a:r>
            <a:r>
              <a:rPr kumimoji="1" lang="ja-JP" altLang="en-US" sz="1727" b="1" kern="0" spc="108" dirty="0">
                <a:latin typeface="HG教科書体" panose="02020609000000000000" pitchFamily="17" charset="-128"/>
                <a:ea typeface="HG教科書体" panose="02020609000000000000" pitchFamily="17" charset="-128"/>
                <a:cs typeface="Tahoma" panose="020B0604030504040204" pitchFamily="34" charset="0"/>
              </a:rPr>
              <a:t>、</a:t>
            </a:r>
            <a:endParaRPr kumimoji="1" lang="en-US" altLang="ja-JP" sz="1727" b="1" kern="0" spc="108" dirty="0">
              <a:latin typeface="HG教科書体" panose="02020609000000000000" pitchFamily="17" charset="-128"/>
              <a:ea typeface="HG教科書体" panose="02020609000000000000" pitchFamily="17" charset="-128"/>
              <a:cs typeface="Tahoma" panose="020B0604030504040204" pitchFamily="34" charset="0"/>
            </a:endParaRPr>
          </a:p>
          <a:p>
            <a:pPr defTabSz="986912" fontAlgn="base">
              <a:lnSpc>
                <a:spcPts val="1943"/>
              </a:lnSpc>
              <a:spcBef>
                <a:spcPts val="648"/>
              </a:spcBef>
              <a:spcAft>
                <a:spcPct val="0"/>
              </a:spcAft>
              <a:defRPr/>
            </a:pPr>
            <a:r>
              <a:rPr kumimoji="1" lang="ja-JP" altLang="en-US" sz="1727" b="1" kern="0" spc="108" dirty="0">
                <a:latin typeface="HG教科書体" panose="02020609000000000000" pitchFamily="17" charset="-128"/>
                <a:ea typeface="HG教科書体" panose="02020609000000000000" pitchFamily="17" charset="-128"/>
                <a:cs typeface="Tahoma" panose="020B0604030504040204" pitchFamily="34" charset="0"/>
              </a:rPr>
              <a:t>　担当：羽磨（</a:t>
            </a:r>
            <a:r>
              <a:rPr kumimoji="1" lang="en-US" altLang="ja-JP" sz="1727" b="1" kern="0" spc="108" dirty="0">
                <a:latin typeface="HG教科書体" panose="02020609000000000000" pitchFamily="17" charset="-128"/>
                <a:ea typeface="HG教科書体" panose="02020609000000000000" pitchFamily="17" charset="-128"/>
                <a:cs typeface="Tahoma" panose="020B0604030504040204" pitchFamily="34" charset="0"/>
              </a:rPr>
              <a:t>090</a:t>
            </a:r>
            <a:r>
              <a:rPr kumimoji="1" lang="en-US" altLang="ja-JP" sz="1727" b="1" kern="0" spc="108" dirty="0">
                <a:latin typeface="HG教科書体" panose="02020609000000000000" pitchFamily="17" charset="-128"/>
                <a:ea typeface="HG教科書体" panose="02020609000000000000" pitchFamily="17" charset="-128"/>
                <a:cs typeface="Times New Roman" panose="02020603050405020304" pitchFamily="18" charset="0"/>
              </a:rPr>
              <a:t>-7862-1498</a:t>
            </a:r>
            <a:r>
              <a:rPr kumimoji="1" lang="ja-JP" altLang="ja-JP" sz="1727" b="1" kern="0" spc="108" dirty="0">
                <a:latin typeface="HG教科書体" panose="02020609000000000000" pitchFamily="17" charset="-128"/>
                <a:ea typeface="HG教科書体" panose="02020609000000000000" pitchFamily="17" charset="-128"/>
                <a:cs typeface="Tahoma" panose="020B0604030504040204" pitchFamily="34" charset="0"/>
              </a:rPr>
              <a:t>）まで</a:t>
            </a:r>
            <a:r>
              <a:rPr kumimoji="1" lang="ja-JP" altLang="en-US" sz="1727" b="1" kern="0" spc="108" dirty="0">
                <a:latin typeface="HG教科書体" panose="02020609000000000000" pitchFamily="17" charset="-128"/>
                <a:ea typeface="HG教科書体" panose="02020609000000000000" pitchFamily="17" charset="-128"/>
                <a:cs typeface="Tahoma" panose="020B0604030504040204" pitchFamily="34" charset="0"/>
              </a:rPr>
              <a:t>ご連絡くだ</a:t>
            </a:r>
            <a:r>
              <a:rPr kumimoji="1" lang="ja-JP" altLang="ja-JP" sz="1727" b="1" kern="0" spc="108" dirty="0">
                <a:latin typeface="HG教科書体" panose="02020609000000000000" pitchFamily="17" charset="-128"/>
                <a:ea typeface="HG教科書体" panose="02020609000000000000" pitchFamily="17" charset="-128"/>
                <a:cs typeface="Tahoma" panose="020B0604030504040204" pitchFamily="34" charset="0"/>
              </a:rPr>
              <a:t>さい。</a:t>
            </a:r>
            <a:endParaRPr kumimoji="1" lang="en-US" altLang="ja-JP" sz="1727" b="1" kern="0" spc="108" dirty="0">
              <a:latin typeface="HG教科書体" panose="02020609000000000000" pitchFamily="17" charset="-128"/>
              <a:ea typeface="HG教科書体" panose="02020609000000000000" pitchFamily="17" charset="-128"/>
              <a:cs typeface="Tahoma" panose="020B0604030504040204" pitchFamily="34" charset="0"/>
            </a:endParaRPr>
          </a:p>
        </p:txBody>
      </p:sp>
      <p:sp>
        <p:nvSpPr>
          <p:cNvPr id="14340" name="テキスト ボックス 3">
            <a:extLst>
              <a:ext uri="{FF2B5EF4-FFF2-40B4-BE49-F238E27FC236}">
                <a16:creationId xmlns:a16="http://schemas.microsoft.com/office/drawing/2014/main" id="{C1982596-0E7D-4894-A144-A94684ECD0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" y="4718282"/>
            <a:ext cx="7559675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defTabSz="98691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HG教科書体" panose="02020609000000000000" pitchFamily="17" charset="-128"/>
                <a:ea typeface="HG教科書体" panose="02020609000000000000" pitchFamily="17" charset="-128"/>
              </a:rPr>
              <a:t>ご視聴時のお願い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4C2CC0D-94D8-4CE9-AA80-26545F07C03D}"/>
              </a:ext>
            </a:extLst>
          </p:cNvPr>
          <p:cNvSpPr/>
          <p:nvPr/>
        </p:nvSpPr>
        <p:spPr>
          <a:xfrm>
            <a:off x="-1" y="719940"/>
            <a:ext cx="7559674" cy="53054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lIns="98694" tIns="49347" rIns="98694" bIns="49347">
            <a:spAutoFit/>
          </a:bodyPr>
          <a:lstStyle/>
          <a:p>
            <a:pPr algn="ctr" defTabSz="98691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ja-JP" altLang="en-US" sz="2800" b="1" dirty="0">
                <a:ln w="0"/>
                <a:solidFill>
                  <a:srgbClr val="002060"/>
                </a:solidFill>
                <a:latin typeface="HG教科書体" panose="02020609000000000000" pitchFamily="17" charset="-128"/>
                <a:ea typeface="HG教科書体" panose="02020609000000000000" pitchFamily="17" charset="-128"/>
              </a:rPr>
              <a:t>視聴方法について</a:t>
            </a:r>
            <a:endParaRPr kumimoji="1" lang="en-US" altLang="ja-JP" sz="2800" b="1" dirty="0">
              <a:ln w="0"/>
              <a:solidFill>
                <a:srgbClr val="002060"/>
              </a:solidFill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3423756-DB9E-492B-86EE-45FF86185A1C}"/>
              </a:ext>
            </a:extLst>
          </p:cNvPr>
          <p:cNvSpPr txBox="1"/>
          <p:nvPr/>
        </p:nvSpPr>
        <p:spPr>
          <a:xfrm>
            <a:off x="-1" y="1727834"/>
            <a:ext cx="7402024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8691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ja-JP" altLang="en-US" sz="2400" b="1" dirty="0">
                <a:ln w="0"/>
                <a:solidFill>
                  <a:srgbClr val="002060"/>
                </a:solidFill>
                <a:latin typeface="HG教科書体" panose="02020609000000000000" pitchFamily="17" charset="-128"/>
                <a:ea typeface="HG教科書体" panose="02020609000000000000" pitchFamily="17" charset="-128"/>
              </a:rPr>
              <a:t>●</a:t>
            </a:r>
            <a:r>
              <a:rPr kumimoji="1" lang="ja-JP" altLang="en-US" sz="2400" b="1" dirty="0">
                <a:ln w="0"/>
                <a:latin typeface="HG教科書体" panose="02020609000000000000" pitchFamily="17" charset="-128"/>
                <a:ea typeface="HG教科書体" panose="02020609000000000000" pitchFamily="17" charset="-128"/>
              </a:rPr>
              <a:t>事前申し込みの場合 </a:t>
            </a:r>
            <a:endParaRPr kumimoji="1" lang="en-US" altLang="ja-JP" sz="2400" b="1" dirty="0">
              <a:ln w="0"/>
              <a:latin typeface="HG教科書体" panose="02020609000000000000" pitchFamily="17" charset="-128"/>
              <a:ea typeface="HG教科書体" panose="02020609000000000000" pitchFamily="17" charset="-128"/>
            </a:endParaRPr>
          </a:p>
          <a:p>
            <a:pPr defTabSz="98691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ja-JP" sz="2000" b="1" dirty="0">
              <a:ln w="0"/>
              <a:latin typeface="HG教科書体" panose="02020609000000000000" pitchFamily="17" charset="-128"/>
              <a:ea typeface="HG教科書体" panose="02020609000000000000" pitchFamily="17" charset="-128"/>
            </a:endParaRPr>
          </a:p>
          <a:p>
            <a:pPr defTabSz="98691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ja-JP" sz="2000" b="1" dirty="0">
                <a:ln w="0"/>
                <a:solidFill>
                  <a:srgbClr val="002060"/>
                </a:solidFill>
                <a:latin typeface="HG教科書体" panose="02020609000000000000" pitchFamily="17" charset="-128"/>
                <a:ea typeface="HG教科書体" panose="02020609000000000000" pitchFamily="17" charset="-128"/>
              </a:rPr>
              <a:t>    </a:t>
            </a:r>
            <a:r>
              <a:rPr kumimoji="1" lang="ja-JP" altLang="en-US" sz="2000" b="1" dirty="0">
                <a:ln w="0"/>
                <a:latin typeface="HG教科書体" panose="02020609000000000000" pitchFamily="17" charset="-128"/>
                <a:ea typeface="HG教科書体" panose="02020609000000000000" pitchFamily="17" charset="-128"/>
              </a:rPr>
              <a:t>・ 指定メールアドレスまでご連絡を下さい。</a:t>
            </a:r>
            <a:endParaRPr kumimoji="1" lang="en-US" altLang="ja-JP" sz="2000" b="1" dirty="0">
              <a:ln w="0"/>
              <a:latin typeface="HG教科書体" panose="02020609000000000000" pitchFamily="17" charset="-128"/>
              <a:ea typeface="HG教科書体" panose="02020609000000000000" pitchFamily="17" charset="-128"/>
            </a:endParaRPr>
          </a:p>
          <a:p>
            <a:pPr defTabSz="98691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ja-JP" altLang="en-US" b="1" dirty="0">
                <a:ln w="0"/>
                <a:solidFill>
                  <a:srgbClr val="002060"/>
                </a:solidFill>
                <a:latin typeface="HG教科書体" panose="02020609000000000000" pitchFamily="17" charset="-128"/>
                <a:ea typeface="HG教科書体" panose="02020609000000000000" pitchFamily="17" charset="-128"/>
              </a:rPr>
              <a:t>　　　　（</a:t>
            </a:r>
            <a:r>
              <a:rPr lang="ja-JP" altLang="ja-JP" sz="1600" b="1" dirty="0">
                <a:latin typeface="HG教科書体" panose="02020609000000000000" pitchFamily="17" charset="-128"/>
                <a:ea typeface="HG教科書体" panose="02020609000000000000" pitchFamily="17" charset="-128"/>
              </a:rPr>
              <a:t>円滑</a:t>
            </a:r>
            <a:r>
              <a:rPr lang="ja-JP" altLang="en-US" sz="1600" b="1" dirty="0">
                <a:latin typeface="HG教科書体" panose="02020609000000000000" pitchFamily="17" charset="-128"/>
                <a:ea typeface="HG教科書体" panose="02020609000000000000" pitchFamily="17" charset="-128"/>
              </a:rPr>
              <a:t>な</a:t>
            </a:r>
            <a:r>
              <a:rPr lang="ja-JP" altLang="ja-JP" sz="1600" b="1" dirty="0">
                <a:latin typeface="HG教科書体" panose="02020609000000000000" pitchFamily="17" charset="-128"/>
                <a:ea typeface="HG教科書体" panose="02020609000000000000" pitchFamily="17" charset="-128"/>
              </a:rPr>
              <a:t>ご視聴</a:t>
            </a:r>
            <a:r>
              <a:rPr lang="ja-JP" altLang="en-US" sz="1600" b="1" dirty="0">
                <a:latin typeface="HG教科書体" panose="02020609000000000000" pitchFamily="17" charset="-128"/>
                <a:ea typeface="HG教科書体" panose="02020609000000000000" pitchFamily="17" charset="-128"/>
              </a:rPr>
              <a:t>の</a:t>
            </a:r>
            <a:r>
              <a:rPr lang="ja-JP" altLang="ja-JP" sz="1600" b="1" dirty="0">
                <a:latin typeface="HG教科書体" panose="02020609000000000000" pitchFamily="17" charset="-128"/>
                <a:ea typeface="HG教科書体" panose="02020609000000000000" pitchFamily="17" charset="-128"/>
              </a:rPr>
              <a:t>為、</a:t>
            </a:r>
            <a:r>
              <a:rPr lang="ja-JP" altLang="en-US" sz="1600" b="1" dirty="0">
                <a:latin typeface="HG教科書体" panose="02020609000000000000" pitchFamily="17" charset="-128"/>
                <a:ea typeface="HG教科書体" panose="02020609000000000000" pitchFamily="17" charset="-128"/>
              </a:rPr>
              <a:t>事前登録</a:t>
            </a:r>
            <a:r>
              <a:rPr lang="ja-JP" altLang="ja-JP" sz="1600" b="1" dirty="0">
                <a:latin typeface="HG教科書体" panose="02020609000000000000" pitchFamily="17" charset="-128"/>
                <a:ea typeface="HG教科書体" panose="02020609000000000000" pitchFamily="17" charset="-128"/>
              </a:rPr>
              <a:t>をお勧め</a:t>
            </a:r>
            <a:r>
              <a:rPr lang="ja-JP" altLang="en-US" sz="1600" b="1" dirty="0">
                <a:latin typeface="HG教科書体" panose="02020609000000000000" pitchFamily="17" charset="-128"/>
                <a:ea typeface="HG教科書体" panose="02020609000000000000" pitchFamily="17" charset="-128"/>
              </a:rPr>
              <a:t>させていただきます）</a:t>
            </a:r>
            <a:endParaRPr lang="en-US" altLang="ja-JP" sz="1600" b="1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  <a:p>
            <a:pPr defTabSz="98691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ja-JP" sz="2000" b="1" dirty="0">
              <a:ln w="0"/>
              <a:latin typeface="HG教科書体" panose="02020609000000000000" pitchFamily="17" charset="-128"/>
              <a:ea typeface="HG教科書体" panose="02020609000000000000" pitchFamily="17" charset="-128"/>
            </a:endParaRPr>
          </a:p>
          <a:p>
            <a:pPr defTabSz="98691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ja-JP" sz="1100" b="1" dirty="0">
              <a:ln w="0"/>
              <a:latin typeface="HG教科書体" panose="02020609000000000000" pitchFamily="17" charset="-128"/>
              <a:ea typeface="HG教科書体" panose="02020609000000000000" pitchFamily="17" charset="-128"/>
            </a:endParaRPr>
          </a:p>
          <a:p>
            <a:pPr defTabSz="98691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ja-JP" sz="2000" b="1" dirty="0">
                <a:ln w="0"/>
                <a:latin typeface="HG教科書体" panose="02020609000000000000" pitchFamily="17" charset="-128"/>
                <a:ea typeface="HG教科書体" panose="02020609000000000000" pitchFamily="17" charset="-128"/>
              </a:rPr>
              <a:t>    </a:t>
            </a:r>
            <a:r>
              <a:rPr kumimoji="1" lang="ja-JP" altLang="en-US" sz="2000" b="1" dirty="0">
                <a:ln w="0"/>
                <a:latin typeface="HG教科書体" panose="02020609000000000000" pitchFamily="17" charset="-128"/>
                <a:ea typeface="HG教科書体" panose="02020609000000000000" pitchFamily="17" charset="-128"/>
              </a:rPr>
              <a:t>・ 指定メールアドレス：</a:t>
            </a:r>
            <a:r>
              <a:rPr kumimoji="1" lang="en-US" altLang="ja-JP" sz="2400" b="1" dirty="0">
                <a:ln w="0"/>
                <a:latin typeface="HG教科書体" panose="02020609000000000000" pitchFamily="17" charset="-128"/>
                <a:ea typeface="HG教科書体" panose="02020609000000000000" pitchFamily="17" charset="-128"/>
              </a:rPr>
              <a:t>y_hama@skk-net.com</a:t>
            </a:r>
            <a:endParaRPr kumimoji="1" lang="en-US" altLang="ja-JP" sz="2000" b="1" dirty="0">
              <a:ln w="0"/>
              <a:latin typeface="HG教科書体" panose="02020609000000000000" pitchFamily="17" charset="-128"/>
              <a:ea typeface="HG教科書体" panose="02020609000000000000" pitchFamily="17" charset="-128"/>
            </a:endParaRPr>
          </a:p>
          <a:p>
            <a:pPr defTabSz="98691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ja-JP" sz="2000" b="1" dirty="0">
                <a:ln w="0"/>
                <a:latin typeface="HG教科書体" panose="02020609000000000000" pitchFamily="17" charset="-128"/>
                <a:ea typeface="HG教科書体" panose="02020609000000000000" pitchFamily="17" charset="-128"/>
              </a:rPr>
              <a:t>                                         </a:t>
            </a:r>
            <a:r>
              <a:rPr kumimoji="1" lang="en-US" altLang="ja-JP" b="1" dirty="0">
                <a:ln w="0"/>
                <a:latin typeface="HG教科書体" panose="02020609000000000000" pitchFamily="17" charset="-128"/>
                <a:ea typeface="HG教科書体" panose="02020609000000000000" pitchFamily="17" charset="-128"/>
              </a:rPr>
              <a:t>(</a:t>
            </a:r>
            <a:r>
              <a:rPr kumimoji="1" lang="ja-JP" altLang="en-US" b="1" dirty="0">
                <a:ln w="0"/>
                <a:latin typeface="HG教科書体" panose="02020609000000000000" pitchFamily="17" charset="-128"/>
                <a:ea typeface="HG教科書体" panose="02020609000000000000" pitchFamily="17" charset="-128"/>
              </a:rPr>
              <a:t>担当：羽磨紀城</a:t>
            </a:r>
            <a:r>
              <a:rPr kumimoji="1" lang="en-US" altLang="ja-JP" b="1" dirty="0">
                <a:ln w="0"/>
                <a:latin typeface="HG教科書体" panose="02020609000000000000" pitchFamily="17" charset="-128"/>
                <a:ea typeface="HG教科書体" panose="02020609000000000000" pitchFamily="17" charset="-128"/>
              </a:rPr>
              <a:t>)</a:t>
            </a:r>
            <a:endParaRPr kumimoji="1" lang="en-US" altLang="ja-JP" sz="1400" b="1" dirty="0">
              <a:ln w="0"/>
              <a:solidFill>
                <a:srgbClr val="002060"/>
              </a:solidFill>
              <a:latin typeface="HG教科書体" panose="02020609000000000000" pitchFamily="17" charset="-128"/>
              <a:ea typeface="HG教科書体" panose="02020609000000000000" pitchFamily="17" charset="-128"/>
            </a:endParaRPr>
          </a:p>
          <a:p>
            <a:pPr defTabSz="98691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ja-JP" sz="2000" b="1" dirty="0">
              <a:ln w="0"/>
              <a:solidFill>
                <a:srgbClr val="002060"/>
              </a:solidFill>
              <a:latin typeface="HG教科書体" panose="02020609000000000000" pitchFamily="17" charset="-128"/>
              <a:ea typeface="HG教科書体" panose="02020609000000000000" pitchFamily="17" charset="-128"/>
            </a:endParaRPr>
          </a:p>
          <a:p>
            <a:pPr defTabSz="98691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ja-JP" altLang="en-US" sz="2000" b="1" dirty="0">
              <a:ln w="0"/>
              <a:solidFill>
                <a:srgbClr val="002060"/>
              </a:solidFill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4EA03A5-3F8E-4F34-8060-A185107701F0}"/>
              </a:ext>
            </a:extLst>
          </p:cNvPr>
          <p:cNvSpPr/>
          <p:nvPr/>
        </p:nvSpPr>
        <p:spPr>
          <a:xfrm>
            <a:off x="78825" y="8404652"/>
            <a:ext cx="7431580" cy="49822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lIns="98694" tIns="49347" rIns="98694" bIns="49347">
            <a:spAutoFit/>
          </a:bodyPr>
          <a:lstStyle/>
          <a:p>
            <a:pPr algn="ctr" defTabSz="986912" eaLnBrk="0" fontAlgn="ctr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ja-JP" altLang="en-US" sz="2590" b="1" dirty="0">
                <a:ln w="0"/>
                <a:solidFill>
                  <a:srgbClr val="002060"/>
                </a:solidFill>
                <a:latin typeface="HG教科書体" panose="02020609000000000000" pitchFamily="17" charset="-128"/>
                <a:ea typeface="HG教科書体" panose="02020609000000000000" pitchFamily="17" charset="-128"/>
              </a:rPr>
              <a:t>お問い合わせ</a:t>
            </a:r>
            <a:endParaRPr kumimoji="1" lang="en-US" altLang="ja-JP" sz="2590" b="1" dirty="0">
              <a:ln w="0"/>
              <a:solidFill>
                <a:srgbClr val="002060"/>
              </a:solidFill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1A7CB9A0-033B-4DCF-BB29-632832520C59}"/>
              </a:ext>
            </a:extLst>
          </p:cNvPr>
          <p:cNvSpPr/>
          <p:nvPr/>
        </p:nvSpPr>
        <p:spPr>
          <a:xfrm>
            <a:off x="108381" y="9250649"/>
            <a:ext cx="7402024" cy="97719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986912" fontAlgn="base">
              <a:lnSpc>
                <a:spcPts val="1943"/>
              </a:lnSpc>
              <a:spcBef>
                <a:spcPts val="648"/>
              </a:spcBef>
              <a:spcAft>
                <a:spcPct val="0"/>
              </a:spcAft>
              <a:defRPr/>
            </a:pPr>
            <a:r>
              <a:rPr kumimoji="1" lang="en-US" altLang="ja-JP" sz="2000" b="1" kern="0" spc="108" dirty="0">
                <a:latin typeface="HG教科書体" panose="02020609000000000000" pitchFamily="17" charset="-128"/>
                <a:ea typeface="HG教科書体" panose="02020609000000000000" pitchFamily="17" charset="-128"/>
                <a:cs typeface="Tahoma" panose="020B0604030504040204" pitchFamily="34" charset="0"/>
              </a:rPr>
              <a:t>E-mail</a:t>
            </a:r>
            <a:r>
              <a:rPr lang="ja-JP" altLang="en-US" sz="2000" b="1" kern="0" spc="108" dirty="0">
                <a:latin typeface="HG教科書体" panose="02020609000000000000" pitchFamily="17" charset="-128"/>
                <a:ea typeface="HG教科書体" panose="02020609000000000000" pitchFamily="17" charset="-128"/>
                <a:cs typeface="Tahoma" panose="020B0604030504040204" pitchFamily="34" charset="0"/>
              </a:rPr>
              <a:t>　</a:t>
            </a:r>
            <a:r>
              <a:rPr lang="en-US" altLang="ja-JP" sz="2400" b="1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教科書体" panose="02020609000000000000" pitchFamily="17" charset="-128"/>
                <a:ea typeface="HG教科書体" panose="02020609000000000000" pitchFamily="17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altLang="ja-JP" sz="2400" b="1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教科書体" panose="02020609000000000000" pitchFamily="17" charset="-128"/>
                <a:ea typeface="HG教科書体" panose="02020609000000000000" pitchFamily="17" charset="-128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y_hama@skk-net.com</a:t>
            </a:r>
            <a:r>
              <a:rPr lang="ja-JP" altLang="en-US" sz="1943" b="1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HG教科書体" panose="02020609000000000000" pitchFamily="17" charset="-128"/>
                <a:ea typeface="HG教科書体" panose="02020609000000000000" pitchFamily="17" charset="-128"/>
              </a:rPr>
              <a:t>　</a:t>
            </a:r>
            <a:endParaRPr lang="en-US" altLang="ja-JP" sz="1943" b="1" dirty="0">
              <a:ln w="0"/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HG教科書体" panose="02020609000000000000" pitchFamily="17" charset="-128"/>
              <a:ea typeface="HG教科書体" panose="02020609000000000000" pitchFamily="17" charset="-128"/>
            </a:endParaRPr>
          </a:p>
          <a:p>
            <a:pPr algn="ctr" defTabSz="986912" fontAlgn="base">
              <a:lnSpc>
                <a:spcPts val="1943"/>
              </a:lnSpc>
              <a:spcBef>
                <a:spcPts val="648"/>
              </a:spcBef>
              <a:spcAft>
                <a:spcPct val="0"/>
              </a:spcAft>
              <a:defRPr/>
            </a:pPr>
            <a:r>
              <a:rPr lang="en-US" altLang="ja-JP" sz="1943" b="1" dirty="0">
                <a:ln w="0"/>
                <a:latin typeface="HG教科書体" panose="02020609000000000000" pitchFamily="17" charset="-128"/>
                <a:ea typeface="HG教科書体" panose="02020609000000000000" pitchFamily="17" charset="-128"/>
              </a:rPr>
              <a:t>(</a:t>
            </a:r>
            <a:r>
              <a:rPr lang="ja-JP" altLang="en-US" sz="1943" b="1" dirty="0">
                <a:ln w="0"/>
                <a:latin typeface="HG教科書体" panose="02020609000000000000" pitchFamily="17" charset="-128"/>
                <a:ea typeface="HG教科書体" panose="02020609000000000000" pitchFamily="17" charset="-128"/>
              </a:rPr>
              <a:t>担当：　三和化学研究所　東京支店　羽磨　紀城）</a:t>
            </a:r>
            <a:endParaRPr lang="en-US" altLang="ja-JP" sz="1943" b="1" dirty="0">
              <a:ln w="0"/>
              <a:latin typeface="HG教科書体" panose="02020609000000000000" pitchFamily="17" charset="-128"/>
              <a:ea typeface="HG教科書体" panose="02020609000000000000" pitchFamily="17" charset="-128"/>
            </a:endParaRPr>
          </a:p>
          <a:p>
            <a:pPr algn="ctr" defTabSz="986912" fontAlgn="base">
              <a:lnSpc>
                <a:spcPts val="1943"/>
              </a:lnSpc>
              <a:spcBef>
                <a:spcPts val="648"/>
              </a:spcBef>
              <a:spcAft>
                <a:spcPct val="0"/>
              </a:spcAft>
              <a:defRPr/>
            </a:pPr>
            <a:r>
              <a:rPr kumimoji="1" lang="ja-JP" altLang="en-US" sz="1727" b="1" kern="0" spc="108" dirty="0">
                <a:latin typeface="HG教科書体" panose="02020609000000000000" pitchFamily="17" charset="-128"/>
                <a:ea typeface="HG教科書体" panose="02020609000000000000" pitchFamily="17" charset="-128"/>
                <a:cs typeface="Tahoma" panose="020B0604030504040204" pitchFamily="34" charset="0"/>
              </a:rPr>
              <a:t>電話</a:t>
            </a:r>
            <a:r>
              <a:rPr lang="ja-JP" altLang="en-US" sz="1727" b="1" kern="0" spc="108" dirty="0">
                <a:latin typeface="HG教科書体" panose="02020609000000000000" pitchFamily="17" charset="-128"/>
                <a:ea typeface="HG教科書体" panose="02020609000000000000" pitchFamily="17" charset="-128"/>
                <a:cs typeface="Tahoma" panose="020B0604030504040204" pitchFamily="34" charset="0"/>
              </a:rPr>
              <a:t>　 </a:t>
            </a:r>
            <a:r>
              <a:rPr lang="en-US" altLang="ja-JP" sz="1727" b="1" kern="0" spc="108" dirty="0">
                <a:latin typeface="HG教科書体" panose="02020609000000000000" pitchFamily="17" charset="-128"/>
                <a:ea typeface="HG教科書体" panose="02020609000000000000" pitchFamily="17" charset="-128"/>
                <a:cs typeface="Tahoma" panose="020B0604030504040204" pitchFamily="34" charset="0"/>
              </a:rPr>
              <a:t>03-3232-0571</a:t>
            </a:r>
            <a:r>
              <a:rPr lang="ja-JP" altLang="en-US" sz="1727" b="1" kern="0" spc="108" dirty="0">
                <a:latin typeface="HG教科書体" panose="02020609000000000000" pitchFamily="17" charset="-128"/>
                <a:ea typeface="HG教科書体" panose="02020609000000000000" pitchFamily="17" charset="-128"/>
                <a:cs typeface="Tahoma" panose="020B0604030504040204" pitchFamily="34" charset="0"/>
              </a:rPr>
              <a:t>（</a:t>
            </a:r>
            <a:r>
              <a:rPr kumimoji="1" lang="ja-JP" altLang="en-US" sz="1727" b="1" kern="0" spc="108" dirty="0">
                <a:latin typeface="HG教科書体" panose="02020609000000000000" pitchFamily="17" charset="-128"/>
                <a:ea typeface="HG教科書体" panose="02020609000000000000" pitchFamily="17" charset="-128"/>
                <a:cs typeface="Tahoma" panose="020B0604030504040204" pitchFamily="34" charset="0"/>
              </a:rPr>
              <a:t>三和化学研究所　東京支店）</a:t>
            </a:r>
            <a:endParaRPr kumimoji="1" lang="en-US" altLang="ja-JP" sz="1727" b="1" kern="0" spc="108" dirty="0">
              <a:latin typeface="HG教科書体" panose="02020609000000000000" pitchFamily="17" charset="-128"/>
              <a:ea typeface="HG教科書体" panose="02020609000000000000" pitchFamily="17" charset="-128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ファセット">
  <a:themeElements>
    <a:clrScheme name="ファセット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18622</TotalTime>
  <Words>106</Words>
  <Application>Microsoft Office PowerPoint</Application>
  <PresentationFormat>ユーザー設定</PresentationFormat>
  <Paragraphs>41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7" baseType="lpstr">
      <vt:lpstr>HGPｺﾞｼｯｸE</vt:lpstr>
      <vt:lpstr>HGP教科書体</vt:lpstr>
      <vt:lpstr>HGP創英角ｺﾞｼｯｸUB</vt:lpstr>
      <vt:lpstr>HGS教科書体</vt:lpstr>
      <vt:lpstr>HG教科書体</vt:lpstr>
      <vt:lpstr>Meiryo UI</vt:lpstr>
      <vt:lpstr>ＭＳ Ｐゴシック</vt:lpstr>
      <vt:lpstr>メイリオ</vt:lpstr>
      <vt:lpstr>Arial</vt:lpstr>
      <vt:lpstr>Calibri</vt:lpstr>
      <vt:lpstr>Tahoma</vt:lpstr>
      <vt:lpstr>Times New Roman</vt:lpstr>
      <vt:lpstr>Trebuchet MS</vt:lpstr>
      <vt:lpstr>Wingdings 3</vt:lpstr>
      <vt:lpstr>ファセット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舘 英恵</dc:creator>
  <cp:lastModifiedBy>羽磨 紀城</cp:lastModifiedBy>
  <cp:revision>242</cp:revision>
  <cp:lastPrinted>2021-02-25T03:37:57Z</cp:lastPrinted>
  <dcterms:created xsi:type="dcterms:W3CDTF">2013-08-09T00:03:27Z</dcterms:created>
  <dcterms:modified xsi:type="dcterms:W3CDTF">2021-03-05T23:58:28Z</dcterms:modified>
</cp:coreProperties>
</file>