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山内 利枝" initials="山内" lastIdx="1" clrIdx="0">
    <p:extLst>
      <p:ext uri="{19B8F6BF-5375-455C-9EA6-DF929625EA0E}">
        <p15:presenceInfo xmlns:p15="http://schemas.microsoft.com/office/powerpoint/2012/main" userId="S::yamauchi@KeiseikaiMC.onmicrosoft.com::3dab8077-c188-4175-866b-85db909272c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C00"/>
    <a:srgbClr val="7EBE33"/>
    <a:srgbClr val="906E30"/>
    <a:srgbClr val="A4723A"/>
    <a:srgbClr val="664724"/>
    <a:srgbClr val="645226"/>
    <a:srgbClr val="640000"/>
    <a:srgbClr val="3E0000"/>
    <a:srgbClr val="FFC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98" y="5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8" cy="498055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8" cy="498055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3" tIns="45726" rIns="91453" bIns="457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53" tIns="45726" rIns="91453" bIns="457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8586"/>
            <a:ext cx="2945658" cy="498054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6" y="9428586"/>
            <a:ext cx="2945658" cy="498054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https://us02web.zoom.us/webinar/register/WN_gG1xDPmcQPqzAr47yyzPNg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nurse@toshimakango.&#65363;akura.ne.jp" TargetMode="External"/><Relationship Id="rId5" Type="http://schemas.openxmlformats.org/officeDocument/2006/relationships/hyperlink" Target="https://publicdomainq.net/freesia-flower-0048029/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699" y="-203181"/>
            <a:ext cx="7947002" cy="1114128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99930" y="2060398"/>
            <a:ext cx="7352319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 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グリーフケア勉強会の実践編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‼</a:t>
            </a:r>
          </a:p>
          <a:p>
            <a:endParaRPr lang="en-US" altLang="ja-JP" sz="2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b="1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＊実践編</a:t>
            </a:r>
            <a:r>
              <a:rPr lang="en-US" altLang="ja-JP" sz="2800" b="1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2800" b="1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命のバトンを繋ぐグリーフケア</a:t>
            </a:r>
            <a:r>
              <a:rPr lang="en-US" altLang="ja-JP" sz="2800" b="1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endParaRPr lang="ja-JP" altLang="en-US" sz="2800" b="1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10925" y="4205734"/>
            <a:ext cx="6995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好評の概論編からの続！実践編です。　お見逃しなく</a:t>
            </a:r>
            <a:r>
              <a:rPr lang="en-US" altLang="ja-JP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‼</a:t>
            </a:r>
            <a:endParaRPr lang="ja-JP" altLang="en-US" sz="2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0071" y="5192697"/>
            <a:ext cx="1819205" cy="129266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</a:t>
            </a:r>
            <a:r>
              <a:rPr lang="ja-JP" altLang="en-US" sz="1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ウェビナー</a:t>
            </a:r>
            <a:endParaRPr lang="en-US" altLang="ja-JP" sz="1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zh-TW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参加費無料</a:t>
            </a:r>
          </a:p>
          <a:p>
            <a:pPr algn="ctr"/>
            <a:r>
              <a:rPr lang="zh-TW" altLang="en-US" sz="1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（事前</a:t>
            </a:r>
            <a:r>
              <a:rPr lang="ja-JP" altLang="en-US" sz="1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登録</a:t>
            </a:r>
            <a:r>
              <a:rPr lang="zh-TW" altLang="en-US" sz="1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制）</a:t>
            </a:r>
            <a:endParaRPr lang="en-US" altLang="zh-TW" sz="1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⇒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545058" y="5199607"/>
            <a:ext cx="4090080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概論編 </a:t>
            </a:r>
            <a:r>
              <a:rPr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日（水）終講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462169" y="5643610"/>
            <a:ext cx="4090080" cy="385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実践編 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日（金）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endParaRPr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0925" y="6905541"/>
            <a:ext cx="6424439" cy="2076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endParaRPr lang="en-US" altLang="ja-JP" sz="1800" dirty="0">
              <a:solidFill>
                <a:srgbClr val="EC6C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0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●講師　　</a:t>
            </a:r>
            <a:endParaRPr lang="en-US" altLang="ja-JP" sz="2000" dirty="0">
              <a:solidFill>
                <a:srgbClr val="EC6C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16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かのん訪問看護ステーションとも　所長　斎藤明子　先生</a:t>
            </a:r>
            <a:endParaRPr lang="en-US" altLang="ja-JP" sz="2000" dirty="0">
              <a:solidFill>
                <a:srgbClr val="EC6C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0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　　　　　（緩和ケア認定看護師）</a:t>
            </a:r>
            <a:endParaRPr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3200"/>
              </a:lnSpc>
            </a:pPr>
            <a:endParaRPr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330380" y="9323005"/>
            <a:ext cx="5150429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ja-JP" altLang="en-US" sz="1900" dirty="0">
              <a:solidFill>
                <a:srgbClr val="EC6C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7731" y="10317915"/>
            <a:ext cx="130837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9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762479" y="10106896"/>
            <a:ext cx="17951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　　　　　　　　　　　　　　　　　　　　　　　　　　　　　　　　　　　　</a:t>
            </a:r>
          </a:p>
        </p:txBody>
      </p:sp>
      <p:sp>
        <p:nvSpPr>
          <p:cNvPr id="28" name="正方形/長方形 27"/>
          <p:cNvSpPr/>
          <p:nvPr/>
        </p:nvSpPr>
        <p:spPr>
          <a:xfrm rot="10800000" flipV="1">
            <a:off x="2063799" y="5136628"/>
            <a:ext cx="1198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［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日時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］</a:t>
            </a:r>
          </a:p>
        </p:txBody>
      </p:sp>
      <p:cxnSp>
        <p:nvCxnSpPr>
          <p:cNvPr id="36" name="直線コネクタ 35"/>
          <p:cNvCxnSpPr>
            <a:cxnSpLocks/>
          </p:cNvCxnSpPr>
          <p:nvPr/>
        </p:nvCxnSpPr>
        <p:spPr>
          <a:xfrm>
            <a:off x="646455" y="8159072"/>
            <a:ext cx="6248928" cy="1"/>
          </a:xfrm>
          <a:prstGeom prst="line">
            <a:avLst/>
          </a:prstGeom>
          <a:ln w="12700">
            <a:solidFill>
              <a:srgbClr val="EC6C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115CB20-97E6-4703-8A5A-302ED68774DA}"/>
              </a:ext>
            </a:extLst>
          </p:cNvPr>
          <p:cNvSpPr/>
          <p:nvPr/>
        </p:nvSpPr>
        <p:spPr>
          <a:xfrm>
            <a:off x="429695" y="529361"/>
            <a:ext cx="677621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令和３年度第</a:t>
            </a:r>
            <a:r>
              <a:rPr lang="en-US" altLang="ja-JP" sz="32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32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　</a:t>
            </a:r>
            <a:endParaRPr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豊島区看護師会　勉強会のご案内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ED2B53B-4971-406E-A63F-AB0E0EEA8461}"/>
              </a:ext>
            </a:extLst>
          </p:cNvPr>
          <p:cNvSpPr/>
          <p:nvPr/>
        </p:nvSpPr>
        <p:spPr>
          <a:xfrm>
            <a:off x="2663117" y="6278105"/>
            <a:ext cx="423226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ja-JP" sz="1900" dirty="0">
              <a:solidFill>
                <a:srgbClr val="EC6C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84CF67A-EB57-4D2E-9CE2-77DD5EFA10D2}"/>
              </a:ext>
            </a:extLst>
          </p:cNvPr>
          <p:cNvSpPr/>
          <p:nvPr/>
        </p:nvSpPr>
        <p:spPr>
          <a:xfrm>
            <a:off x="1816536" y="10020491"/>
            <a:ext cx="18473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ja-JP" altLang="en-US" sz="1100" dirty="0">
              <a:ea typeface="HGPｺﾞｼｯｸE" panose="020B0900000000000000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22F3C9F-B599-4454-AF95-6425D1458B9D}"/>
              </a:ext>
            </a:extLst>
          </p:cNvPr>
          <p:cNvSpPr/>
          <p:nvPr/>
        </p:nvSpPr>
        <p:spPr>
          <a:xfrm>
            <a:off x="1607090" y="10127908"/>
            <a:ext cx="18473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ja-JP" altLang="en-US" sz="1100" dirty="0">
              <a:ea typeface="HGPｺﾞｼｯｸE" panose="020B09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E3FC192-DC24-4F86-802B-590E40807B2F}"/>
              </a:ext>
            </a:extLst>
          </p:cNvPr>
          <p:cNvSpPr txBox="1"/>
          <p:nvPr/>
        </p:nvSpPr>
        <p:spPr>
          <a:xfrm>
            <a:off x="1911782" y="6036530"/>
            <a:ext cx="536184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800" b="0" i="0" dirty="0">
                <a:solidFill>
                  <a:srgbClr val="3388CC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3"/>
              </a:rPr>
              <a:t>https://us02web.zoom.us/webinar/register/WN_gG1xDPmcQPqzAr47yyzPNg</a:t>
            </a:r>
            <a:endParaRPr lang="en-US" altLang="ja-JP" sz="1800" b="0" i="0" dirty="0">
              <a:solidFill>
                <a:srgbClr val="262626"/>
              </a:solidFill>
              <a:effectLst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1400" b="0" i="0" dirty="0">
                <a:solidFill>
                  <a:srgbClr val="262626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1400" b="0" i="0" dirty="0">
                <a:solidFill>
                  <a:srgbClr val="262626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ja-JP" altLang="en-US" sz="1400" b="0" i="0" dirty="0">
                <a:solidFill>
                  <a:srgbClr val="262626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ご登録後、ウェビナー参加に関する確認メールが届きます。</a:t>
            </a:r>
            <a:endParaRPr lang="ja-JP" altLang="en-US" sz="14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0044B49-6546-4404-871B-50ADAA383400}"/>
              </a:ext>
            </a:extLst>
          </p:cNvPr>
          <p:cNvSpPr/>
          <p:nvPr/>
        </p:nvSpPr>
        <p:spPr>
          <a:xfrm>
            <a:off x="461343" y="10058658"/>
            <a:ext cx="697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ea typeface="HGPｺﾞｼｯｸE" panose="020B0900000000000000" pitchFamily="50" charset="-128"/>
              </a:rPr>
              <a:t>主催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70D79EB5-204F-41E7-90CD-A2C8AE7C02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0156" y="5184165"/>
            <a:ext cx="311319" cy="31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4A1811C-649E-457E-8F9E-C50AD9FDD13B}"/>
              </a:ext>
            </a:extLst>
          </p:cNvPr>
          <p:cNvSpPr/>
          <p:nvPr/>
        </p:nvSpPr>
        <p:spPr>
          <a:xfrm>
            <a:off x="5846982" y="9909733"/>
            <a:ext cx="160381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　　　　　</a:t>
            </a:r>
          </a:p>
        </p:txBody>
      </p:sp>
      <p:sp>
        <p:nvSpPr>
          <p:cNvPr id="35" name="AutoShape 4">
            <a:extLst>
              <a:ext uri="{FF2B5EF4-FFF2-40B4-BE49-F238E27FC236}">
                <a16:creationId xmlns:a16="http://schemas.microsoft.com/office/drawing/2014/main" id="{476D8AA5-A6DA-4E5C-BC02-57705AF8D4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22851" y="10020491"/>
            <a:ext cx="938437" cy="380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F261E1B-F01A-4C1E-ACE8-3841C1DA0359}"/>
              </a:ext>
            </a:extLst>
          </p:cNvPr>
          <p:cNvSpPr/>
          <p:nvPr/>
        </p:nvSpPr>
        <p:spPr>
          <a:xfrm>
            <a:off x="5606636" y="9811405"/>
            <a:ext cx="17730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0" name="図 29" descr="花の絵&#10;&#10;中程度の精度で自動的に生成された説明">
            <a:extLst>
              <a:ext uri="{FF2B5EF4-FFF2-40B4-BE49-F238E27FC236}">
                <a16:creationId xmlns:a16="http://schemas.microsoft.com/office/drawing/2014/main" id="{AFB327E8-693A-48D9-9FEE-E6A651D16F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579827" y="6997396"/>
            <a:ext cx="693797" cy="851646"/>
          </a:xfrm>
          <a:prstGeom prst="rect">
            <a:avLst/>
          </a:prstGeom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5E65219E-E00C-4172-B101-D389208BD2E8}"/>
              </a:ext>
            </a:extLst>
          </p:cNvPr>
          <p:cNvSpPr/>
          <p:nvPr/>
        </p:nvSpPr>
        <p:spPr>
          <a:xfrm>
            <a:off x="1294766" y="8981123"/>
            <a:ext cx="4769169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9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問い合わせ先</a:t>
            </a:r>
            <a:endParaRPr lang="en-US" altLang="ja-JP" sz="1900" dirty="0">
              <a:solidFill>
                <a:srgbClr val="EC6C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8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</a:t>
            </a:r>
            <a:r>
              <a:rPr lang="ja-JP" altLang="en-US" sz="16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・当日</a:t>
            </a:r>
            <a:r>
              <a:rPr lang="en-US" altLang="ja-JP" sz="16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17</a:t>
            </a:r>
            <a:r>
              <a:rPr lang="ja-JP" altLang="en-US" sz="16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時まで　豊島区看護師会事務局</a:t>
            </a:r>
            <a:endParaRPr lang="en-US" altLang="ja-JP" sz="1600" dirty="0">
              <a:solidFill>
                <a:srgbClr val="EC6C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en-US" altLang="ja-JP" sz="1800" dirty="0" err="1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6"/>
              </a:rPr>
              <a:t>nurse@toshimakango</a:t>
            </a:r>
            <a:r>
              <a:rPr lang="en-US" altLang="ja-JP" sz="18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6"/>
              </a:rPr>
              <a:t>.</a:t>
            </a:r>
            <a:r>
              <a:rPr lang="ja-JP" altLang="en-US" sz="18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6"/>
              </a:rPr>
              <a:t>ｓ</a:t>
            </a:r>
            <a:r>
              <a:rPr lang="en-US" altLang="ja-JP" sz="18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6"/>
              </a:rPr>
              <a:t>akura.ne.jp</a:t>
            </a:r>
            <a:endParaRPr lang="en-US" altLang="ja-JP" sz="1800" dirty="0">
              <a:solidFill>
                <a:srgbClr val="EC6C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8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6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・当日</a:t>
            </a:r>
            <a:r>
              <a:rPr lang="en-US" altLang="ja-JP" sz="16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17</a:t>
            </a:r>
            <a:r>
              <a:rPr lang="ja-JP" altLang="en-US" sz="16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時以降　</a:t>
            </a:r>
            <a:r>
              <a:rPr lang="en-US" altLang="ja-JP" sz="16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070-5029-6115</a:t>
            </a:r>
          </a:p>
          <a:p>
            <a:r>
              <a:rPr lang="ja-JP" altLang="en-US" sz="16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　　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主催　　豊島区看護師会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9" name="図 38" descr="花の絵&#10;&#10;中程度の精度で自動的に生成された説明">
            <a:extLst>
              <a:ext uri="{FF2B5EF4-FFF2-40B4-BE49-F238E27FC236}">
                <a16:creationId xmlns:a16="http://schemas.microsoft.com/office/drawing/2014/main" id="{235DAD65-280E-4EDD-9DA5-26C77B7C0BF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851607">
            <a:off x="1558759" y="10033362"/>
            <a:ext cx="575130" cy="7059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" name="図 28" descr="QR コード&#10;&#10;自動的に生成された説明">
            <a:extLst>
              <a:ext uri="{FF2B5EF4-FFF2-40B4-BE49-F238E27FC236}">
                <a16:creationId xmlns:a16="http://schemas.microsoft.com/office/drawing/2014/main" id="{B69E258F-AAB2-45DF-BA5C-2FC6EE355CC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98" y="9617658"/>
            <a:ext cx="1090775" cy="107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406</TotalTime>
  <Words>224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HG丸ｺﾞｼｯｸM-PRO</vt:lpstr>
      <vt:lpstr>游ゴシック Medium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kumagai</cp:lastModifiedBy>
  <cp:revision>65</cp:revision>
  <cp:lastPrinted>2021-07-08T07:16:01Z</cp:lastPrinted>
  <dcterms:created xsi:type="dcterms:W3CDTF">2013-08-07T01:16:52Z</dcterms:created>
  <dcterms:modified xsi:type="dcterms:W3CDTF">2021-07-09T02:21:44Z</dcterms:modified>
</cp:coreProperties>
</file>